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441B2847-BBA6-4086-8C21-0E48BE3626CA}"/>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