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1C065463-8832-4DD3-9847-61C2B4FE1D46}"/>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