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C52DD6AF-0AB7-4557-A6D7-07CD908EAF05}"/>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