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2" r:id="rId5"/>
  </p:sldMasterIdLst>
  <p:notesMasterIdLst>
    <p:notesMasterId r:id="rId11"/>
  </p:notesMasterIdLst>
  <p:handoutMasterIdLst>
    <p:handoutMasterId r:id="rId12"/>
  </p:handoutMasterIdLst>
  <p:sldIdLst>
    <p:sldId id="331" r:id="rId6"/>
    <p:sldId id="332" r:id="rId7"/>
    <p:sldId id="333" r:id="rId8"/>
    <p:sldId id="334" r:id="rId9"/>
    <p:sldId id="33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15CF0A-D6AC-70AC-780F-460E79CA2957}" name="Kris Knutson" initials="KK" userId="S::kknutson@frontiercollege.ca::91a74970-fb3f-4512-a430-72babc756d30" providerId="AD"/>
  <p188:author id="{B9427421-38B4-2906-FAB6-61F20D204059}" name="Ellie Chan" initials="EC" userId="S::echan@frontiercollege.ca::3f1a5834-221d-4425-9b8d-58bb9bd7b80c" providerId="AD"/>
  <p188:author id="{EC3BFBCE-29DD-D0D9-1506-4126AB389879}" name="Teal Booth" initials="TB" userId="S::tbooth@frontiercollege.ca::4d358c4f-17fc-482c-b4a2-8efc15368316" providerId="AD"/>
  <p188:author id="{D97FC4F1-9A6E-D703-C8E1-7752579E2324}" name="Ellie Chan" initials="EC" userId="Ellie Cha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954"/>
    <a:srgbClr val="003E38"/>
    <a:srgbClr val="CF5B13"/>
    <a:srgbClr val="B75011"/>
    <a:srgbClr val="EA7123"/>
    <a:srgbClr val="5C4A89"/>
    <a:srgbClr val="FDCE3A"/>
    <a:srgbClr val="98BF1E"/>
    <a:srgbClr val="477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 Knutson" userId="91a74970-fb3f-4512-a430-72babc756d30" providerId="ADAL" clId="{22010F17-17C2-40D1-8CC6-7160977535EF}"/>
    <pc:docChg chg="modSld">
      <pc:chgData name="Kris Knutson" userId="91a74970-fb3f-4512-a430-72babc756d30" providerId="ADAL" clId="{22010F17-17C2-40D1-8CC6-7160977535EF}" dt="2022-11-15T15:56:29.606" v="191" actId="20577"/>
      <pc:docMkLst>
        <pc:docMk/>
      </pc:docMkLst>
      <pc:sldChg chg="modSp mod">
        <pc:chgData name="Kris Knutson" userId="91a74970-fb3f-4512-a430-72babc756d30" providerId="ADAL" clId="{22010F17-17C2-40D1-8CC6-7160977535EF}" dt="2022-11-15T15:56:29.606" v="191" actId="20577"/>
        <pc:sldMkLst>
          <pc:docMk/>
          <pc:sldMk cId="996415465" sldId="331"/>
        </pc:sldMkLst>
        <pc:spChg chg="mod">
          <ac:chgData name="Kris Knutson" userId="91a74970-fb3f-4512-a430-72babc756d30" providerId="ADAL" clId="{22010F17-17C2-40D1-8CC6-7160977535EF}" dt="2022-11-15T15:56:29.606" v="191" actId="20577"/>
          <ac:spMkLst>
            <pc:docMk/>
            <pc:sldMk cId="996415465" sldId="331"/>
            <ac:spMk id="8194" creationId="{9CC9F96B-0ACC-91DC-98A9-B36E9BA7D5BF}"/>
          </ac:spMkLst>
        </pc:spChg>
      </pc:sldChg>
      <pc:sldChg chg="modSp mod">
        <pc:chgData name="Kris Knutson" userId="91a74970-fb3f-4512-a430-72babc756d30" providerId="ADAL" clId="{22010F17-17C2-40D1-8CC6-7160977535EF}" dt="2022-11-15T15:55:52.688" v="139" actId="20577"/>
        <pc:sldMkLst>
          <pc:docMk/>
          <pc:sldMk cId="3864252129" sldId="332"/>
        </pc:sldMkLst>
        <pc:spChg chg="mod">
          <ac:chgData name="Kris Knutson" userId="91a74970-fb3f-4512-a430-72babc756d30" providerId="ADAL" clId="{22010F17-17C2-40D1-8CC6-7160977535EF}" dt="2022-11-15T15:55:52.688" v="139" actId="20577"/>
          <ac:spMkLst>
            <pc:docMk/>
            <pc:sldMk cId="3864252129" sldId="332"/>
            <ac:spMk id="6145" creationId="{B21584E2-E8D4-FD64-0A12-93743EAFCD59}"/>
          </ac:spMkLst>
        </pc:spChg>
      </pc:sldChg>
      <pc:sldChg chg="modSp mod">
        <pc:chgData name="Kris Knutson" userId="91a74970-fb3f-4512-a430-72babc756d30" providerId="ADAL" clId="{22010F17-17C2-40D1-8CC6-7160977535EF}" dt="2022-11-15T15:55:44.751" v="131" actId="20577"/>
        <pc:sldMkLst>
          <pc:docMk/>
          <pc:sldMk cId="3288394489" sldId="333"/>
        </pc:sldMkLst>
        <pc:spChg chg="mod">
          <ac:chgData name="Kris Knutson" userId="91a74970-fb3f-4512-a430-72babc756d30" providerId="ADAL" clId="{22010F17-17C2-40D1-8CC6-7160977535EF}" dt="2022-11-15T15:55:44.751" v="131" actId="20577"/>
          <ac:spMkLst>
            <pc:docMk/>
            <pc:sldMk cId="3288394489" sldId="333"/>
            <ac:spMk id="6145" creationId="{B21584E2-E8D4-FD64-0A12-93743EAFCD59}"/>
          </ac:spMkLst>
        </pc:spChg>
      </pc:sldChg>
      <pc:sldChg chg="modSp mod">
        <pc:chgData name="Kris Knutson" userId="91a74970-fb3f-4512-a430-72babc756d30" providerId="ADAL" clId="{22010F17-17C2-40D1-8CC6-7160977535EF}" dt="2022-11-15T15:55:29.219" v="87" actId="20577"/>
        <pc:sldMkLst>
          <pc:docMk/>
          <pc:sldMk cId="210261936" sldId="334"/>
        </pc:sldMkLst>
        <pc:spChg chg="mod">
          <ac:chgData name="Kris Knutson" userId="91a74970-fb3f-4512-a430-72babc756d30" providerId="ADAL" clId="{22010F17-17C2-40D1-8CC6-7160977535EF}" dt="2022-11-15T15:55:29.219" v="87" actId="20577"/>
          <ac:spMkLst>
            <pc:docMk/>
            <pc:sldMk cId="210261936" sldId="334"/>
            <ac:spMk id="6145" creationId="{B21584E2-E8D4-FD64-0A12-93743EAFCD59}"/>
          </ac:spMkLst>
        </pc:spChg>
      </pc:sldChg>
    </pc:docChg>
  </pc:docChgLst>
  <pc:docChgLst>
    <pc:chgData name="Teal Booth" userId="4d358c4f-17fc-482c-b4a2-8efc15368316" providerId="ADAL" clId="{F5791E2B-F1E5-4C18-AAF8-19FDBA922594}"/>
    <pc:docChg chg="custSel addSld delSld modSld addMainMaster delMainMaster">
      <pc:chgData name="Teal Booth" userId="4d358c4f-17fc-482c-b4a2-8efc15368316" providerId="ADAL" clId="{F5791E2B-F1E5-4C18-AAF8-19FDBA922594}" dt="2022-11-02T16:31:08.672" v="213" actId="2696"/>
      <pc:docMkLst>
        <pc:docMk/>
      </pc:docMkLst>
      <pc:sldChg chg="del">
        <pc:chgData name="Teal Booth" userId="4d358c4f-17fc-482c-b4a2-8efc15368316" providerId="ADAL" clId="{F5791E2B-F1E5-4C18-AAF8-19FDBA922594}" dt="2022-11-02T16:28:53.942" v="129" actId="2696"/>
        <pc:sldMkLst>
          <pc:docMk/>
          <pc:sldMk cId="0" sldId="257"/>
        </pc:sldMkLst>
      </pc:sldChg>
      <pc:sldChg chg="del">
        <pc:chgData name="Teal Booth" userId="4d358c4f-17fc-482c-b4a2-8efc15368316" providerId="ADAL" clId="{F5791E2B-F1E5-4C18-AAF8-19FDBA922594}" dt="2022-11-02T16:29:30.824" v="138" actId="2696"/>
        <pc:sldMkLst>
          <pc:docMk/>
          <pc:sldMk cId="3067433915" sldId="326"/>
        </pc:sldMkLst>
      </pc:sldChg>
      <pc:sldChg chg="del">
        <pc:chgData name="Teal Booth" userId="4d358c4f-17fc-482c-b4a2-8efc15368316" providerId="ADAL" clId="{F5791E2B-F1E5-4C18-AAF8-19FDBA922594}" dt="2022-11-02T16:31:08.672" v="213" actId="2696"/>
        <pc:sldMkLst>
          <pc:docMk/>
          <pc:sldMk cId="2569787947" sldId="327"/>
        </pc:sldMkLst>
      </pc:sldChg>
      <pc:sldChg chg="del">
        <pc:chgData name="Teal Booth" userId="4d358c4f-17fc-482c-b4a2-8efc15368316" providerId="ADAL" clId="{F5791E2B-F1E5-4C18-AAF8-19FDBA922594}" dt="2022-11-02T16:30:40.661" v="172" actId="2696"/>
        <pc:sldMkLst>
          <pc:docMk/>
          <pc:sldMk cId="2074325037" sldId="328"/>
        </pc:sldMkLst>
      </pc:sldChg>
      <pc:sldChg chg="del">
        <pc:chgData name="Teal Booth" userId="4d358c4f-17fc-482c-b4a2-8efc15368316" providerId="ADAL" clId="{F5791E2B-F1E5-4C18-AAF8-19FDBA922594}" dt="2022-11-02T16:29:45.607" v="139" actId="2696"/>
        <pc:sldMkLst>
          <pc:docMk/>
          <pc:sldMk cId="3427955111" sldId="329"/>
        </pc:sldMkLst>
      </pc:sldChg>
      <pc:sldChg chg="del">
        <pc:chgData name="Teal Booth" userId="4d358c4f-17fc-482c-b4a2-8efc15368316" providerId="ADAL" clId="{F5791E2B-F1E5-4C18-AAF8-19FDBA922594}" dt="2022-11-02T16:30:49.047" v="173" actId="2696"/>
        <pc:sldMkLst>
          <pc:docMk/>
          <pc:sldMk cId="3261600921" sldId="330"/>
        </pc:sldMkLst>
      </pc:sldChg>
      <pc:sldChg chg="modSp add mod">
        <pc:chgData name="Teal Booth" userId="4d358c4f-17fc-482c-b4a2-8efc15368316" providerId="ADAL" clId="{F5791E2B-F1E5-4C18-AAF8-19FDBA922594}" dt="2022-11-02T16:24:39.087" v="128" actId="20577"/>
        <pc:sldMkLst>
          <pc:docMk/>
          <pc:sldMk cId="996415465" sldId="331"/>
        </pc:sldMkLst>
        <pc:spChg chg="mod">
          <ac:chgData name="Teal Booth" userId="4d358c4f-17fc-482c-b4a2-8efc15368316" providerId="ADAL" clId="{F5791E2B-F1E5-4C18-AAF8-19FDBA922594}" dt="2022-11-02T16:24:10.085" v="104" actId="20577"/>
          <ac:spMkLst>
            <pc:docMk/>
            <pc:sldMk cId="996415465" sldId="331"/>
            <ac:spMk id="8193" creationId="{15200245-58C1-E057-7F9B-29621FC573C6}"/>
          </ac:spMkLst>
        </pc:spChg>
        <pc:spChg chg="mod">
          <ac:chgData name="Teal Booth" userId="4d358c4f-17fc-482c-b4a2-8efc15368316" providerId="ADAL" clId="{F5791E2B-F1E5-4C18-AAF8-19FDBA922594}" dt="2022-11-02T16:24:39.087" v="128" actId="20577"/>
          <ac:spMkLst>
            <pc:docMk/>
            <pc:sldMk cId="996415465" sldId="331"/>
            <ac:spMk id="8194" creationId="{9CC9F96B-0ACC-91DC-98A9-B36E9BA7D5BF}"/>
          </ac:spMkLst>
        </pc:spChg>
      </pc:sldChg>
      <pc:sldChg chg="addSp delSp modSp add mod modAnim">
        <pc:chgData name="Teal Booth" userId="4d358c4f-17fc-482c-b4a2-8efc15368316" providerId="ADAL" clId="{F5791E2B-F1E5-4C18-AAF8-19FDBA922594}" dt="2022-11-02T16:29:22.288" v="137" actId="478"/>
        <pc:sldMkLst>
          <pc:docMk/>
          <pc:sldMk cId="3864252129" sldId="332"/>
        </pc:sldMkLst>
        <pc:spChg chg="add del mod">
          <ac:chgData name="Teal Booth" userId="4d358c4f-17fc-482c-b4a2-8efc15368316" providerId="ADAL" clId="{F5791E2B-F1E5-4C18-AAF8-19FDBA922594}" dt="2022-11-02T16:29:22.288" v="137" actId="478"/>
          <ac:spMkLst>
            <pc:docMk/>
            <pc:sldMk cId="3864252129" sldId="332"/>
            <ac:spMk id="3" creationId="{2A27FD63-7A1E-28C3-DB9A-47E3978166ED}"/>
          </ac:spMkLst>
        </pc:spChg>
        <pc:spChg chg="del mod">
          <ac:chgData name="Teal Booth" userId="4d358c4f-17fc-482c-b4a2-8efc15368316" providerId="ADAL" clId="{F5791E2B-F1E5-4C18-AAF8-19FDBA922594}" dt="2022-11-02T16:29:13.422" v="133" actId="478"/>
          <ac:spMkLst>
            <pc:docMk/>
            <pc:sldMk cId="3864252129" sldId="332"/>
            <ac:spMk id="6146" creationId="{BB316B30-4DA0-2BF0-87FE-4728E5639AAF}"/>
          </ac:spMkLst>
        </pc:spChg>
        <pc:picChg chg="del">
          <ac:chgData name="Teal Booth" userId="4d358c4f-17fc-482c-b4a2-8efc15368316" providerId="ADAL" clId="{F5791E2B-F1E5-4C18-AAF8-19FDBA922594}" dt="2022-11-02T16:29:18.144" v="135" actId="478"/>
          <ac:picMkLst>
            <pc:docMk/>
            <pc:sldMk cId="3864252129" sldId="332"/>
            <ac:picMk id="2" creationId="{1C4BEF4E-56E2-07EC-1B4A-5C97F871E895}"/>
          </ac:picMkLst>
        </pc:picChg>
      </pc:sldChg>
      <pc:sldChg chg="add">
        <pc:chgData name="Teal Booth" userId="4d358c4f-17fc-482c-b4a2-8efc15368316" providerId="ADAL" clId="{F5791E2B-F1E5-4C18-AAF8-19FDBA922594}" dt="2022-11-02T16:29:49.805" v="140" actId="2890"/>
        <pc:sldMkLst>
          <pc:docMk/>
          <pc:sldMk cId="3288394489" sldId="333"/>
        </pc:sldMkLst>
      </pc:sldChg>
      <pc:sldChg chg="modSp add mod">
        <pc:chgData name="Teal Booth" userId="4d358c4f-17fc-482c-b4a2-8efc15368316" providerId="ADAL" clId="{F5791E2B-F1E5-4C18-AAF8-19FDBA922594}" dt="2022-11-02T16:30:07.887" v="171" actId="20577"/>
        <pc:sldMkLst>
          <pc:docMk/>
          <pc:sldMk cId="210261936" sldId="334"/>
        </pc:sldMkLst>
        <pc:spChg chg="mod">
          <ac:chgData name="Teal Booth" userId="4d358c4f-17fc-482c-b4a2-8efc15368316" providerId="ADAL" clId="{F5791E2B-F1E5-4C18-AAF8-19FDBA922594}" dt="2022-11-02T16:30:07.887" v="171" actId="20577"/>
          <ac:spMkLst>
            <pc:docMk/>
            <pc:sldMk cId="210261936" sldId="334"/>
            <ac:spMk id="6145" creationId="{B21584E2-E8D4-FD64-0A12-93743EAFCD59}"/>
          </ac:spMkLst>
        </pc:spChg>
      </pc:sldChg>
      <pc:sldChg chg="modSp add mod">
        <pc:chgData name="Teal Booth" userId="4d358c4f-17fc-482c-b4a2-8efc15368316" providerId="ADAL" clId="{F5791E2B-F1E5-4C18-AAF8-19FDBA922594}" dt="2022-11-02T16:31:02.943" v="212" actId="20577"/>
        <pc:sldMkLst>
          <pc:docMk/>
          <pc:sldMk cId="3860855293" sldId="335"/>
        </pc:sldMkLst>
        <pc:spChg chg="mod">
          <ac:chgData name="Teal Booth" userId="4d358c4f-17fc-482c-b4a2-8efc15368316" providerId="ADAL" clId="{F5791E2B-F1E5-4C18-AAF8-19FDBA922594}" dt="2022-11-02T16:31:02.943" v="212" actId="20577"/>
          <ac:spMkLst>
            <pc:docMk/>
            <pc:sldMk cId="3860855293" sldId="335"/>
            <ac:spMk id="6145" creationId="{B21584E2-E8D4-FD64-0A12-93743EAFCD59}"/>
          </ac:spMkLst>
        </pc:spChg>
      </pc:sldChg>
      <pc:sldMasterChg chg="del delSldLayout">
        <pc:chgData name="Teal Booth" userId="4d358c4f-17fc-482c-b4a2-8efc15368316" providerId="ADAL" clId="{F5791E2B-F1E5-4C18-AAF8-19FDBA922594}" dt="2022-11-02T16:31:08.672" v="213" actId="2696"/>
        <pc:sldMasterMkLst>
          <pc:docMk/>
          <pc:sldMasterMk cId="0" sldId="2147483648"/>
        </pc:sldMasterMkLst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2558620901" sldId="2147483883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1135605170" sldId="2147483884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2967689674" sldId="2147483885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2975226202" sldId="2147483886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435019526" sldId="2147483887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3751233327" sldId="2147483888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667388643" sldId="2147483889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547227314" sldId="2147483890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3114136177" sldId="2147483891"/>
          </pc:sldLayoutMkLst>
        </pc:sldLayoutChg>
      </pc:sldMasterChg>
      <pc:sldMasterChg chg="add addSldLayout">
        <pc:chgData name="Teal Booth" userId="4d358c4f-17fc-482c-b4a2-8efc15368316" providerId="ADAL" clId="{F5791E2B-F1E5-4C18-AAF8-19FDBA922594}" dt="2022-11-02T16:29:02.986" v="130" actId="27028"/>
        <pc:sldMasterMkLst>
          <pc:docMk/>
          <pc:sldMasterMk cId="0" sldId="2147483892"/>
        </pc:sldMasterMkLst>
        <pc:sldLayoutChg chg="add">
          <pc:chgData name="Teal Booth" userId="4d358c4f-17fc-482c-b4a2-8efc15368316" providerId="ADAL" clId="{F5791E2B-F1E5-4C18-AAF8-19FDBA922594}" dt="2022-11-02T16:29:02.986" v="130" actId="27028"/>
          <pc:sldLayoutMkLst>
            <pc:docMk/>
            <pc:sldMasterMk cId="0" sldId="2147483892"/>
            <pc:sldLayoutMk cId="2487400658" sldId="2147483660"/>
          </pc:sldLayoutMkLst>
        </pc:sldLayoutChg>
        <pc:sldLayoutChg chg="add">
          <pc:chgData name="Teal Booth" userId="4d358c4f-17fc-482c-b4a2-8efc15368316" providerId="ADAL" clId="{F5791E2B-F1E5-4C18-AAF8-19FDBA922594}" dt="2022-11-02T16:23:38.199" v="0" actId="27028"/>
          <pc:sldLayoutMkLst>
            <pc:docMk/>
            <pc:sldMasterMk cId="0" sldId="2147483892"/>
            <pc:sldLayoutMk cId="664696183" sldId="2147483665"/>
          </pc:sldLayoutMkLst>
        </pc:sldLayoutChg>
      </pc:sldMasterChg>
    </pc:docChg>
  </pc:docChgLst>
  <pc:docChgLst>
    <pc:chgData name="Kris Knutson" userId="91a74970-fb3f-4512-a430-72babc756d30" providerId="ADAL" clId="{1EE6438F-637B-451F-9075-66EB451586A8}"/>
    <pc:docChg chg="undo redo custSel addSld delSld modSld addMainMaster delMainMaster">
      <pc:chgData name="Kris Knutson" userId="91a74970-fb3f-4512-a430-72babc756d30" providerId="ADAL" clId="{1EE6438F-637B-451F-9075-66EB451586A8}" dt="2022-10-25T19:32:10.768" v="90" actId="20577"/>
      <pc:docMkLst>
        <pc:docMk/>
      </pc:docMkLst>
      <pc:sldChg chg="modSp mod">
        <pc:chgData name="Kris Knutson" userId="91a74970-fb3f-4512-a430-72babc756d30" providerId="ADAL" clId="{1EE6438F-637B-451F-9075-66EB451586A8}" dt="2022-10-25T19:22:28.439" v="78" actId="20577"/>
        <pc:sldMkLst>
          <pc:docMk/>
          <pc:sldMk cId="0" sldId="257"/>
        </pc:sldMkLst>
        <pc:spChg chg="mod">
          <ac:chgData name="Kris Knutson" userId="91a74970-fb3f-4512-a430-72babc756d30" providerId="ADAL" clId="{1EE6438F-637B-451F-9075-66EB451586A8}" dt="2022-10-25T19:22:28.439" v="78" actId="20577"/>
          <ac:spMkLst>
            <pc:docMk/>
            <pc:sldMk cId="0" sldId="257"/>
            <ac:spMk id="13315" creationId="{DC45DC25-A8B9-4099-A9DE-7E25C3BC96C3}"/>
          </ac:spMkLst>
        </pc:spChg>
      </pc:sldChg>
      <pc:sldChg chg="add del">
        <pc:chgData name="Kris Knutson" userId="91a74970-fb3f-4512-a430-72babc756d30" providerId="ADAL" clId="{1EE6438F-637B-451F-9075-66EB451586A8}" dt="2022-10-25T19:22:25.968" v="65" actId="47"/>
        <pc:sldMkLst>
          <pc:docMk/>
          <pc:sldMk cId="167868554" sldId="266"/>
        </pc:sldMkLst>
      </pc:sldChg>
      <pc:sldChg chg="add del">
        <pc:chgData name="Kris Knutson" userId="91a74970-fb3f-4512-a430-72babc756d30" providerId="ADAL" clId="{1EE6438F-637B-451F-9075-66EB451586A8}" dt="2022-10-25T19:22:26.518" v="68" actId="47"/>
        <pc:sldMkLst>
          <pc:docMk/>
          <pc:sldMk cId="2593960318" sldId="272"/>
        </pc:sldMkLst>
      </pc:sldChg>
      <pc:sldChg chg="add del">
        <pc:chgData name="Kris Knutson" userId="91a74970-fb3f-4512-a430-72babc756d30" providerId="ADAL" clId="{1EE6438F-637B-451F-9075-66EB451586A8}" dt="2022-10-25T19:22:25.794" v="64" actId="47"/>
        <pc:sldMkLst>
          <pc:docMk/>
          <pc:sldMk cId="765812134" sldId="276"/>
        </pc:sldMkLst>
      </pc:sldChg>
      <pc:sldChg chg="add del">
        <pc:chgData name="Kris Knutson" userId="91a74970-fb3f-4512-a430-72babc756d30" providerId="ADAL" clId="{1EE6438F-637B-451F-9075-66EB451586A8}" dt="2022-10-25T19:22:25.602" v="63" actId="47"/>
        <pc:sldMkLst>
          <pc:docMk/>
          <pc:sldMk cId="0" sldId="296"/>
        </pc:sldMkLst>
      </pc:sldChg>
      <pc:sldChg chg="add del">
        <pc:chgData name="Kris Knutson" userId="91a74970-fb3f-4512-a430-72babc756d30" providerId="ADAL" clId="{1EE6438F-637B-451F-9075-66EB451586A8}" dt="2022-10-25T19:22:26.137" v="66" actId="47"/>
        <pc:sldMkLst>
          <pc:docMk/>
          <pc:sldMk cId="717526640" sldId="297"/>
        </pc:sldMkLst>
      </pc:sldChg>
      <pc:sldChg chg="modSp add del mod">
        <pc:chgData name="Kris Knutson" userId="91a74970-fb3f-4512-a430-72babc756d30" providerId="ADAL" clId="{1EE6438F-637B-451F-9075-66EB451586A8}" dt="2022-10-25T19:22:26.328" v="67" actId="47"/>
        <pc:sldMkLst>
          <pc:docMk/>
          <pc:sldMk cId="2998036898" sldId="298"/>
        </pc:sldMkLst>
        <pc:spChg chg="mod">
          <ac:chgData name="Kris Knutson" userId="91a74970-fb3f-4512-a430-72babc756d30" providerId="ADAL" clId="{1EE6438F-637B-451F-9075-66EB451586A8}" dt="2022-10-25T19:22:25.418" v="62" actId="20577"/>
          <ac:spMkLst>
            <pc:docMk/>
            <pc:sldMk cId="2998036898" sldId="298"/>
            <ac:spMk id="2" creationId="{B1B57C24-9F15-5792-AD49-C5AF9B18A33E}"/>
          </ac:spMkLst>
        </pc:spChg>
      </pc:sldChg>
      <pc:sldChg chg="add del">
        <pc:chgData name="Kris Knutson" userId="91a74970-fb3f-4512-a430-72babc756d30" providerId="ADAL" clId="{1EE6438F-637B-451F-9075-66EB451586A8}" dt="2022-10-25T19:22:26.718" v="69" actId="47"/>
        <pc:sldMkLst>
          <pc:docMk/>
          <pc:sldMk cId="3350555602" sldId="325"/>
        </pc:sldMkLst>
      </pc:sldChg>
      <pc:sldChg chg="modSp mod">
        <pc:chgData name="Kris Knutson" userId="91a74970-fb3f-4512-a430-72babc756d30" providerId="ADAL" clId="{1EE6438F-637B-451F-9075-66EB451586A8}" dt="2022-10-25T19:22:27.480" v="73" actId="5793"/>
        <pc:sldMkLst>
          <pc:docMk/>
          <pc:sldMk cId="3067433915" sldId="326"/>
        </pc:sldMkLst>
        <pc:spChg chg="mod">
          <ac:chgData name="Kris Knutson" userId="91a74970-fb3f-4512-a430-72babc756d30" providerId="ADAL" clId="{1EE6438F-637B-451F-9075-66EB451586A8}" dt="2022-10-25T19:22:27.480" v="73" actId="5793"/>
          <ac:spMkLst>
            <pc:docMk/>
            <pc:sldMk cId="3067433915" sldId="326"/>
            <ac:spMk id="2" creationId="{B1B57C24-9F15-5792-AD49-C5AF9B18A33E}"/>
          </ac:spMkLst>
        </pc:spChg>
        <pc:spChg chg="mod">
          <ac:chgData name="Kris Knutson" userId="91a74970-fb3f-4512-a430-72babc756d30" providerId="ADAL" clId="{1EE6438F-637B-451F-9075-66EB451586A8}" dt="2022-10-25T19:22:27.101" v="71" actId="20577"/>
          <ac:spMkLst>
            <pc:docMk/>
            <pc:sldMk cId="3067433915" sldId="326"/>
            <ac:spMk id="14338" creationId="{59E25464-CE26-4938-BC6C-6B21773784E3}"/>
          </ac:spMkLst>
        </pc:spChg>
      </pc:sldChg>
      <pc:sldChg chg="modSp add del mod">
        <pc:chgData name="Kris Knutson" userId="91a74970-fb3f-4512-a430-72babc756d30" providerId="ADAL" clId="{1EE6438F-637B-451F-9075-66EB451586A8}" dt="2022-10-25T19:23:27.827" v="87" actId="20577"/>
        <pc:sldMkLst>
          <pc:docMk/>
          <pc:sldMk cId="2074325037" sldId="328"/>
        </pc:sldMkLst>
        <pc:spChg chg="mod">
          <ac:chgData name="Kris Knutson" userId="91a74970-fb3f-4512-a430-72babc756d30" providerId="ADAL" clId="{1EE6438F-637B-451F-9075-66EB451586A8}" dt="2022-10-25T19:23:27.827" v="87" actId="20577"/>
          <ac:spMkLst>
            <pc:docMk/>
            <pc:sldMk cId="2074325037" sldId="328"/>
            <ac:spMk id="2" creationId="{B1B57C24-9F15-5792-AD49-C5AF9B18A33E}"/>
          </ac:spMkLst>
        </pc:spChg>
      </pc:sldChg>
      <pc:sldChg chg="add">
        <pc:chgData name="Kris Knutson" userId="91a74970-fb3f-4512-a430-72babc756d30" providerId="ADAL" clId="{1EE6438F-637B-451F-9075-66EB451586A8}" dt="2022-10-25T19:32:00.476" v="88" actId="2890"/>
        <pc:sldMkLst>
          <pc:docMk/>
          <pc:sldMk cId="3427955111" sldId="329"/>
        </pc:sldMkLst>
      </pc:sldChg>
      <pc:sldChg chg="modSp add mod">
        <pc:chgData name="Kris Knutson" userId="91a74970-fb3f-4512-a430-72babc756d30" providerId="ADAL" clId="{1EE6438F-637B-451F-9075-66EB451586A8}" dt="2022-10-25T19:32:10.768" v="90" actId="20577"/>
        <pc:sldMkLst>
          <pc:docMk/>
          <pc:sldMk cId="3261600921" sldId="330"/>
        </pc:sldMkLst>
        <pc:spChg chg="mod">
          <ac:chgData name="Kris Knutson" userId="91a74970-fb3f-4512-a430-72babc756d30" providerId="ADAL" clId="{1EE6438F-637B-451F-9075-66EB451586A8}" dt="2022-10-25T19:32:10.768" v="90" actId="20577"/>
          <ac:spMkLst>
            <pc:docMk/>
            <pc:sldMk cId="3261600921" sldId="330"/>
            <ac:spMk id="14338" creationId="{59E25464-CE26-4938-BC6C-6B21773784E3}"/>
          </ac:spMkLst>
        </pc:spChg>
      </pc:sldChg>
      <pc:sldMasterChg chg="add del addSldLayout delSldLayout">
        <pc:chgData name="Kris Knutson" userId="91a74970-fb3f-4512-a430-72babc756d30" providerId="ADAL" clId="{1EE6438F-637B-451F-9075-66EB451586A8}" dt="2022-10-25T19:22:26.137" v="66" actId="47"/>
        <pc:sldMasterMkLst>
          <pc:docMk/>
          <pc:sldMasterMk cId="0" sldId="2147483892"/>
        </pc:sldMasterMkLst>
        <pc:sldLayoutChg chg="add del">
          <pc:chgData name="Kris Knutson" userId="91a74970-fb3f-4512-a430-72babc756d30" providerId="ADAL" clId="{1EE6438F-637B-451F-9075-66EB451586A8}" dt="2022-10-25T19:22:26.137" v="66" actId="47"/>
          <pc:sldLayoutMkLst>
            <pc:docMk/>
            <pc:sldMasterMk cId="0" sldId="2147483892"/>
            <pc:sldLayoutMk cId="0" sldId="2147483650"/>
          </pc:sldLayoutMkLst>
        </pc:sldLayoutChg>
      </pc:sldMasterChg>
    </pc:docChg>
  </pc:docChgLst>
  <pc:docChgLst>
    <pc:chgData name="Ellie Chan" userId="3f1a5834-221d-4425-9b8d-58bb9bd7b80c" providerId="ADAL" clId="{42408E38-D5F0-4DAF-8AAE-16CBFEE6F4B9}"/>
    <pc:docChg chg="modSld">
      <pc:chgData name="Ellie Chan" userId="3f1a5834-221d-4425-9b8d-58bb9bd7b80c" providerId="ADAL" clId="{42408E38-D5F0-4DAF-8AAE-16CBFEE6F4B9}" dt="2023-02-22T20:05:51.402" v="3" actId="20577"/>
      <pc:docMkLst>
        <pc:docMk/>
      </pc:docMkLst>
      <pc:sldChg chg="modSp mod">
        <pc:chgData name="Ellie Chan" userId="3f1a5834-221d-4425-9b8d-58bb9bd7b80c" providerId="ADAL" clId="{42408E38-D5F0-4DAF-8AAE-16CBFEE6F4B9}" dt="2023-02-22T20:05:51.402" v="3" actId="20577"/>
        <pc:sldMkLst>
          <pc:docMk/>
          <pc:sldMk cId="3288394489" sldId="333"/>
        </pc:sldMkLst>
        <pc:spChg chg="mod">
          <ac:chgData name="Ellie Chan" userId="3f1a5834-221d-4425-9b8d-58bb9bd7b80c" providerId="ADAL" clId="{42408E38-D5F0-4DAF-8AAE-16CBFEE6F4B9}" dt="2023-02-22T20:05:51.402" v="3" actId="20577"/>
          <ac:spMkLst>
            <pc:docMk/>
            <pc:sldMk cId="3288394489" sldId="333"/>
            <ac:spMk id="6145" creationId="{B21584E2-E8D4-FD64-0A12-93743EAFCD5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81155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9980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66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Savers Beware! Business Pricing Strategies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Strategy Name (Which strategy is yours from </a:t>
            </a: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example?)</a:t>
            </a:r>
          </a:p>
        </p:txBody>
      </p:sp>
    </p:spTree>
    <p:extLst>
      <p:ext uri="{BB962C8B-B14F-4D97-AF65-F5344CB8AC3E}">
        <p14:creationId xmlns:p14="http://schemas.microsoft.com/office/powerpoint/2010/main" val="9964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pricing model is this?</a:t>
            </a:r>
          </a:p>
        </p:txBody>
      </p:sp>
    </p:spTree>
    <p:extLst>
      <p:ext uri="{BB962C8B-B14F-4D97-AF65-F5344CB8AC3E}">
        <p14:creationId xmlns:p14="http://schemas.microsoft.com/office/powerpoint/2010/main" val="32883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21026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6085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Props1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BAB852A-0F1E-43AF-86DD-CDEB92FA258D}">
  <ds:schemaRefs>
    <ds:schemaRef ds:uri="1bca0e2f-16d9-4d6a-8327-7fd70d55969c"/>
    <ds:schemaRef ds:uri="f6493094-0435-4eae-a32c-76983131fc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On-screen Show (4:3)</PresentationFormat>
  <Paragraphs>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Savers Beware! Business Pricing Strategies</vt:lpstr>
      <vt:lpstr>Evidence</vt:lpstr>
      <vt:lpstr>Which pricing model is this?</vt:lpstr>
      <vt:lpstr>Rationale</vt:lpstr>
      <vt:lpstr>References</vt:lpstr>
    </vt:vector>
  </TitlesOfParts>
  <Company>Wendy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>Wendy</dc:creator>
  <cp:lastModifiedBy>United for Literacy</cp:lastModifiedBy>
  <cp:revision>1</cp:revision>
  <dcterms:created xsi:type="dcterms:W3CDTF">2011-06-06T13:23:04Z</dcterms:created>
  <dcterms:modified xsi:type="dcterms:W3CDTF">2023-02-22T20:05:54Z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