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892" r:id="rId5"/>
  </p:sldMasterIdLst>
  <p:notesMasterIdLst>
    <p:notesMasterId r:id="rId16"/>
  </p:notesMasterIdLst>
  <p:handoutMasterIdLst>
    <p:handoutMasterId r:id="rId17"/>
  </p:handoutMasterIdLst>
  <p:sldIdLst>
    <p:sldId id="297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7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modifyVerifier cryptProviderType="rsaAES" cryptAlgorithmClass="hash" cryptAlgorithmType="typeAny" cryptAlgorithmSid="14" spinCount="100000" saltData="N6hgVY8nhGyHrDSoxttwqQ==" hashData="yqYgBxnzOf7WFCFuEh17wlQN+RrtUS+YdEIaPgSdqCXxx73Ayh8AKVkiQGHDURrfzN7eEjYX3t92KMQVEEBBgA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954"/>
    <a:srgbClr val="FDCE3A"/>
    <a:srgbClr val="98BF1E"/>
    <a:srgbClr val="477E27"/>
    <a:srgbClr val="5C4A89"/>
    <a:srgbClr val="003E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51F16D-90E4-4FB0-BC0E-3DADD997AAC1}" v="195" dt="2022-11-11T19:26:37.997"/>
    <p1510:client id="{106BF797-BFF7-4080-9CED-F37AC9002287}" v="417" dt="2022-11-02T18:28:00.407"/>
    <p1510:client id="{7CDD2E08-3608-4787-867A-9706A583D2CC}" v="8" dt="2022-11-03T20:35:51.9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al Booth" userId="S::tbooth@frontiercollege.ca::4d358c4f-17fc-482c-b4a2-8efc15368316" providerId="AD" clId="Web-{0651F16D-90E4-4FB0-BC0E-3DADD997AAC1}"/>
    <pc:docChg chg="modSld">
      <pc:chgData name="Teal Booth" userId="S::tbooth@frontiercollege.ca::4d358c4f-17fc-482c-b4a2-8efc15368316" providerId="AD" clId="Web-{0651F16D-90E4-4FB0-BC0E-3DADD997AAC1}" dt="2022-11-11T19:26:33.809" v="120" actId="20577"/>
      <pc:docMkLst>
        <pc:docMk/>
      </pc:docMkLst>
      <pc:sldChg chg="addSp modSp">
        <pc:chgData name="Teal Booth" userId="S::tbooth@frontiercollege.ca::4d358c4f-17fc-482c-b4a2-8efc15368316" providerId="AD" clId="Web-{0651F16D-90E4-4FB0-BC0E-3DADD997AAC1}" dt="2022-11-11T19:24:22.978" v="108" actId="1076"/>
        <pc:sldMkLst>
          <pc:docMk/>
          <pc:sldMk cId="2441382246" sldId="303"/>
        </pc:sldMkLst>
        <pc:spChg chg="add mod">
          <ac:chgData name="Teal Booth" userId="S::tbooth@frontiercollege.ca::4d358c4f-17fc-482c-b4a2-8efc15368316" providerId="AD" clId="Web-{0651F16D-90E4-4FB0-BC0E-3DADD997AAC1}" dt="2022-11-11T19:24:22.978" v="108" actId="1076"/>
          <ac:spMkLst>
            <pc:docMk/>
            <pc:sldMk cId="2441382246" sldId="303"/>
            <ac:spMk id="5" creationId="{D43ECD0C-3AC4-1B62-CD87-21A5F44B481D}"/>
          </ac:spMkLst>
        </pc:spChg>
      </pc:sldChg>
      <pc:sldChg chg="addSp modSp">
        <pc:chgData name="Teal Booth" userId="S::tbooth@frontiercollege.ca::4d358c4f-17fc-482c-b4a2-8efc15368316" providerId="AD" clId="Web-{0651F16D-90E4-4FB0-BC0E-3DADD997AAC1}" dt="2022-11-11T19:24:40.604" v="109"/>
        <pc:sldMkLst>
          <pc:docMk/>
          <pc:sldMk cId="1723914436" sldId="304"/>
        </pc:sldMkLst>
        <pc:spChg chg="mod">
          <ac:chgData name="Teal Booth" userId="S::tbooth@frontiercollege.ca::4d358c4f-17fc-482c-b4a2-8efc15368316" providerId="AD" clId="Web-{0651F16D-90E4-4FB0-BC0E-3DADD997AAC1}" dt="2022-11-11T19:18:01.564" v="15" actId="20577"/>
          <ac:spMkLst>
            <pc:docMk/>
            <pc:sldMk cId="1723914436" sldId="304"/>
            <ac:spMk id="3" creationId="{CF2B2A60-245A-7617-B687-7444A5868114}"/>
          </ac:spMkLst>
        </pc:spChg>
        <pc:spChg chg="add">
          <ac:chgData name="Teal Booth" userId="S::tbooth@frontiercollege.ca::4d358c4f-17fc-482c-b4a2-8efc15368316" providerId="AD" clId="Web-{0651F16D-90E4-4FB0-BC0E-3DADD997AAC1}" dt="2022-11-11T19:24:40.604" v="109"/>
          <ac:spMkLst>
            <pc:docMk/>
            <pc:sldMk cId="1723914436" sldId="304"/>
            <ac:spMk id="6" creationId="{9FDF6800-EFA6-D012-A357-9B23F9AC33B9}"/>
          </ac:spMkLst>
        </pc:spChg>
      </pc:sldChg>
      <pc:sldChg chg="addSp modSp">
        <pc:chgData name="Teal Booth" userId="S::tbooth@frontiercollege.ca::4d358c4f-17fc-482c-b4a2-8efc15368316" providerId="AD" clId="Web-{0651F16D-90E4-4FB0-BC0E-3DADD997AAC1}" dt="2022-11-11T19:26:33.809" v="120" actId="20577"/>
        <pc:sldMkLst>
          <pc:docMk/>
          <pc:sldMk cId="3547826782" sldId="305"/>
        </pc:sldMkLst>
        <pc:spChg chg="mod">
          <ac:chgData name="Teal Booth" userId="S::tbooth@frontiercollege.ca::4d358c4f-17fc-482c-b4a2-8efc15368316" providerId="AD" clId="Web-{0651F16D-90E4-4FB0-BC0E-3DADD997AAC1}" dt="2022-11-11T19:26:33.809" v="120" actId="20577"/>
          <ac:spMkLst>
            <pc:docMk/>
            <pc:sldMk cId="3547826782" sldId="305"/>
            <ac:spMk id="3" creationId="{CF2B2A60-245A-7617-B687-7444A5868114}"/>
          </ac:spMkLst>
        </pc:spChg>
        <pc:spChg chg="add">
          <ac:chgData name="Teal Booth" userId="S::tbooth@frontiercollege.ca::4d358c4f-17fc-482c-b4a2-8efc15368316" providerId="AD" clId="Web-{0651F16D-90E4-4FB0-BC0E-3DADD997AAC1}" dt="2022-11-11T19:24:45.588" v="110"/>
          <ac:spMkLst>
            <pc:docMk/>
            <pc:sldMk cId="3547826782" sldId="305"/>
            <ac:spMk id="6" creationId="{0D9B856E-1112-8183-5611-C2B5DAEDD7AB}"/>
          </ac:spMkLst>
        </pc:spChg>
      </pc:sldChg>
    </pc:docChg>
  </pc:docChgLst>
  <pc:docChgLst>
    <pc:chgData name="Teal Booth" userId="S::tbooth@frontiercollege.ca::4d358c4f-17fc-482c-b4a2-8efc15368316" providerId="AD" clId="Web-{236D31E5-24CC-424F-9E05-A2D5CB796B24}"/>
    <pc:docChg chg="addSld delSld modSld sldOrd">
      <pc:chgData name="Teal Booth" userId="S::tbooth@frontiercollege.ca::4d358c4f-17fc-482c-b4a2-8efc15368316" providerId="AD" clId="Web-{236D31E5-24CC-424F-9E05-A2D5CB796B24}" dt="2022-08-17T20:19:50.166" v="496" actId="1076"/>
      <pc:docMkLst>
        <pc:docMk/>
      </pc:docMkLst>
      <pc:sldChg chg="addSp modSp ord">
        <pc:chgData name="Teal Booth" userId="S::tbooth@frontiercollege.ca::4d358c4f-17fc-482c-b4a2-8efc15368316" providerId="AD" clId="Web-{236D31E5-24CC-424F-9E05-A2D5CB796B24}" dt="2022-08-17T20:19:50.166" v="496" actId="1076"/>
        <pc:sldMkLst>
          <pc:docMk/>
          <pc:sldMk cId="3751247139" sldId="269"/>
        </pc:sldMkLst>
        <pc:spChg chg="mod">
          <ac:chgData name="Teal Booth" userId="S::tbooth@frontiercollege.ca::4d358c4f-17fc-482c-b4a2-8efc15368316" providerId="AD" clId="Web-{236D31E5-24CC-424F-9E05-A2D5CB796B24}" dt="2022-08-17T20:17:27.945" v="494" actId="20577"/>
          <ac:spMkLst>
            <pc:docMk/>
            <pc:sldMk cId="3751247139" sldId="269"/>
            <ac:spMk id="14339" creationId="{4E662056-C878-4713-94B6-2ADA5B96DCC0}"/>
          </ac:spMkLst>
        </pc:spChg>
        <pc:picChg chg="add mod">
          <ac:chgData name="Teal Booth" userId="S::tbooth@frontiercollege.ca::4d358c4f-17fc-482c-b4a2-8efc15368316" providerId="AD" clId="Web-{236D31E5-24CC-424F-9E05-A2D5CB796B24}" dt="2022-08-17T20:19:50.166" v="496" actId="1076"/>
          <ac:picMkLst>
            <pc:docMk/>
            <pc:sldMk cId="3751247139" sldId="269"/>
            <ac:picMk id="2" creationId="{6ED8F42C-C388-1C5D-346D-4C3D38713E72}"/>
          </ac:picMkLst>
        </pc:picChg>
      </pc:sldChg>
      <pc:sldChg chg="modSp add del replId">
        <pc:chgData name="Teal Booth" userId="S::tbooth@frontiercollege.ca::4d358c4f-17fc-482c-b4a2-8efc15368316" providerId="AD" clId="Web-{236D31E5-24CC-424F-9E05-A2D5CB796B24}" dt="2022-08-17T19:59:51.197" v="172"/>
        <pc:sldMkLst>
          <pc:docMk/>
          <pc:sldMk cId="1807435981" sldId="270"/>
        </pc:sldMkLst>
        <pc:spChg chg="mod">
          <ac:chgData name="Teal Booth" userId="S::tbooth@frontiercollege.ca::4d358c4f-17fc-482c-b4a2-8efc15368316" providerId="AD" clId="Web-{236D31E5-24CC-424F-9E05-A2D5CB796B24}" dt="2022-08-17T19:58:39.446" v="161" actId="20577"/>
          <ac:spMkLst>
            <pc:docMk/>
            <pc:sldMk cId="1807435981" sldId="270"/>
            <ac:spMk id="14339" creationId="{4E662056-C878-4713-94B6-2ADA5B96DCC0}"/>
          </ac:spMkLst>
        </pc:spChg>
      </pc:sldChg>
      <pc:sldChg chg="addSp delSp modSp add replId">
        <pc:chgData name="Teal Booth" userId="S::tbooth@frontiercollege.ca::4d358c4f-17fc-482c-b4a2-8efc15368316" providerId="AD" clId="Web-{236D31E5-24CC-424F-9E05-A2D5CB796B24}" dt="2022-08-17T20:02:23.637" v="196" actId="1076"/>
        <pc:sldMkLst>
          <pc:docMk/>
          <pc:sldMk cId="3104383465" sldId="271"/>
        </pc:sldMkLst>
        <pc:spChg chg="mod">
          <ac:chgData name="Teal Booth" userId="S::tbooth@frontiercollege.ca::4d358c4f-17fc-482c-b4a2-8efc15368316" providerId="AD" clId="Web-{236D31E5-24CC-424F-9E05-A2D5CB796B24}" dt="2022-08-17T20:00:59.151" v="193" actId="20577"/>
          <ac:spMkLst>
            <pc:docMk/>
            <pc:sldMk cId="3104383465" sldId="271"/>
            <ac:spMk id="14339" creationId="{4E662056-C878-4713-94B6-2ADA5B96DCC0}"/>
          </ac:spMkLst>
        </pc:spChg>
        <pc:picChg chg="del">
          <ac:chgData name="Teal Booth" userId="S::tbooth@frontiercollege.ca::4d358c4f-17fc-482c-b4a2-8efc15368316" providerId="AD" clId="Web-{236D31E5-24CC-424F-9E05-A2D5CB796B24}" dt="2022-08-17T20:01:06.667" v="194"/>
          <ac:picMkLst>
            <pc:docMk/>
            <pc:sldMk cId="3104383465" sldId="271"/>
            <ac:picMk id="2" creationId="{1F3F7E72-51B5-E739-299E-7BE72D3FE5D5}"/>
          </ac:picMkLst>
        </pc:picChg>
        <pc:picChg chg="add mod">
          <ac:chgData name="Teal Booth" userId="S::tbooth@frontiercollege.ca::4d358c4f-17fc-482c-b4a2-8efc15368316" providerId="AD" clId="Web-{236D31E5-24CC-424F-9E05-A2D5CB796B24}" dt="2022-08-17T20:02:23.637" v="196" actId="1076"/>
          <ac:picMkLst>
            <pc:docMk/>
            <pc:sldMk cId="3104383465" sldId="271"/>
            <ac:picMk id="3" creationId="{F81A4389-0EB4-7508-A106-EAF2F566365B}"/>
          </ac:picMkLst>
        </pc:picChg>
      </pc:sldChg>
      <pc:sldChg chg="addSp delSp modSp add replId">
        <pc:chgData name="Teal Booth" userId="S::tbooth@frontiercollege.ca::4d358c4f-17fc-482c-b4a2-8efc15368316" providerId="AD" clId="Web-{236D31E5-24CC-424F-9E05-A2D5CB796B24}" dt="2022-08-17T20:14:03.115" v="409" actId="1076"/>
        <pc:sldMkLst>
          <pc:docMk/>
          <pc:sldMk cId="1854700427" sldId="272"/>
        </pc:sldMkLst>
        <pc:spChg chg="mod">
          <ac:chgData name="Teal Booth" userId="S::tbooth@frontiercollege.ca::4d358c4f-17fc-482c-b4a2-8efc15368316" providerId="AD" clId="Web-{236D31E5-24CC-424F-9E05-A2D5CB796B24}" dt="2022-08-17T20:13:43.739" v="406" actId="20577"/>
          <ac:spMkLst>
            <pc:docMk/>
            <pc:sldMk cId="1854700427" sldId="272"/>
            <ac:spMk id="14339" creationId="{4E662056-C878-4713-94B6-2ADA5B96DCC0}"/>
          </ac:spMkLst>
        </pc:spChg>
        <pc:picChg chg="add mod">
          <ac:chgData name="Teal Booth" userId="S::tbooth@frontiercollege.ca::4d358c4f-17fc-482c-b4a2-8efc15368316" providerId="AD" clId="Web-{236D31E5-24CC-424F-9E05-A2D5CB796B24}" dt="2022-08-17T20:14:03.115" v="409" actId="1076"/>
          <ac:picMkLst>
            <pc:docMk/>
            <pc:sldMk cId="1854700427" sldId="272"/>
            <ac:picMk id="2" creationId="{4CD6EBA1-AB83-FD6C-D38E-D46778D1EB83}"/>
          </ac:picMkLst>
        </pc:picChg>
        <pc:picChg chg="del">
          <ac:chgData name="Teal Booth" userId="S::tbooth@frontiercollege.ca::4d358c4f-17fc-482c-b4a2-8efc15368316" providerId="AD" clId="Web-{236D31E5-24CC-424F-9E05-A2D5CB796B24}" dt="2022-08-17T20:13:45.099" v="407"/>
          <ac:picMkLst>
            <pc:docMk/>
            <pc:sldMk cId="1854700427" sldId="272"/>
            <ac:picMk id="3" creationId="{F81A4389-0EB4-7508-A106-EAF2F566365B}"/>
          </ac:picMkLst>
        </pc:picChg>
      </pc:sldChg>
      <pc:sldChg chg="new del">
        <pc:chgData name="Teal Booth" userId="S::tbooth@frontiercollege.ca::4d358c4f-17fc-482c-b4a2-8efc15368316" providerId="AD" clId="Web-{236D31E5-24CC-424F-9E05-A2D5CB796B24}" dt="2022-08-17T20:07:32.047" v="251"/>
        <pc:sldMkLst>
          <pc:docMk/>
          <pc:sldMk cId="3464578651" sldId="272"/>
        </pc:sldMkLst>
      </pc:sldChg>
    </pc:docChg>
  </pc:docChgLst>
  <pc:docChgLst>
    <pc:chgData name="Teal Booth" userId="S::tbooth@frontiercollege.ca::4d358c4f-17fc-482c-b4a2-8efc15368316" providerId="AD" clId="Web-{3CBB4F7D-F6B3-4F20-AE9F-01B13D8A5386}"/>
    <pc:docChg chg="modSld">
      <pc:chgData name="Teal Booth" userId="S::tbooth@frontiercollege.ca::4d358c4f-17fc-482c-b4a2-8efc15368316" providerId="AD" clId="Web-{3CBB4F7D-F6B3-4F20-AE9F-01B13D8A5386}" dt="2022-08-22T13:53:09.408" v="77" actId="20577"/>
      <pc:docMkLst>
        <pc:docMk/>
      </pc:docMkLst>
      <pc:sldChg chg="modSp">
        <pc:chgData name="Teal Booth" userId="S::tbooth@frontiercollege.ca::4d358c4f-17fc-482c-b4a2-8efc15368316" providerId="AD" clId="Web-{3CBB4F7D-F6B3-4F20-AE9F-01B13D8A5386}" dt="2022-08-22T13:52:26.736" v="37" actId="20577"/>
        <pc:sldMkLst>
          <pc:docMk/>
          <pc:sldMk cId="0" sldId="258"/>
        </pc:sldMkLst>
        <pc:spChg chg="mod">
          <ac:chgData name="Teal Booth" userId="S::tbooth@frontiercollege.ca::4d358c4f-17fc-482c-b4a2-8efc15368316" providerId="AD" clId="Web-{3CBB4F7D-F6B3-4F20-AE9F-01B13D8A5386}" dt="2022-08-22T13:52:26.736" v="37" actId="20577"/>
          <ac:spMkLst>
            <pc:docMk/>
            <pc:sldMk cId="0" sldId="258"/>
            <ac:spMk id="14339" creationId="{4E662056-C878-4713-94B6-2ADA5B96DCC0}"/>
          </ac:spMkLst>
        </pc:spChg>
      </pc:sldChg>
      <pc:sldChg chg="modSp">
        <pc:chgData name="Teal Booth" userId="S::tbooth@frontiercollege.ca::4d358c4f-17fc-482c-b4a2-8efc15368316" providerId="AD" clId="Web-{3CBB4F7D-F6B3-4F20-AE9F-01B13D8A5386}" dt="2022-08-22T13:53:09.408" v="77" actId="20577"/>
        <pc:sldMkLst>
          <pc:docMk/>
          <pc:sldMk cId="281720353" sldId="268"/>
        </pc:sldMkLst>
        <pc:spChg chg="mod">
          <ac:chgData name="Teal Booth" userId="S::tbooth@frontiercollege.ca::4d358c4f-17fc-482c-b4a2-8efc15368316" providerId="AD" clId="Web-{3CBB4F7D-F6B3-4F20-AE9F-01B13D8A5386}" dt="2022-08-22T13:53:09.408" v="77" actId="20577"/>
          <ac:spMkLst>
            <pc:docMk/>
            <pc:sldMk cId="281720353" sldId="268"/>
            <ac:spMk id="14339" creationId="{4E662056-C878-4713-94B6-2ADA5B96DCC0}"/>
          </ac:spMkLst>
        </pc:spChg>
      </pc:sldChg>
    </pc:docChg>
  </pc:docChgLst>
  <pc:docChgLst>
    <pc:chgData name="Teal Booth" userId="4d358c4f-17fc-482c-b4a2-8efc15368316" providerId="ADAL" clId="{106BF797-BFF7-4080-9CED-F37AC9002287}"/>
    <pc:docChg chg="undo custSel addSld delSld modSld sldOrd addMainMaster delMainMaster">
      <pc:chgData name="Teal Booth" userId="4d358c4f-17fc-482c-b4a2-8efc15368316" providerId="ADAL" clId="{106BF797-BFF7-4080-9CED-F37AC9002287}" dt="2022-11-03T14:12:08.981" v="421" actId="2696"/>
      <pc:docMkLst>
        <pc:docMk/>
      </pc:docMkLst>
      <pc:sldChg chg="del">
        <pc:chgData name="Teal Booth" userId="4d358c4f-17fc-482c-b4a2-8efc15368316" providerId="ADAL" clId="{106BF797-BFF7-4080-9CED-F37AC9002287}" dt="2022-11-02T18:12:36.152" v="73" actId="2696"/>
        <pc:sldMkLst>
          <pc:docMk/>
          <pc:sldMk cId="0" sldId="257"/>
        </pc:sldMkLst>
      </pc:sldChg>
      <pc:sldChg chg="del">
        <pc:chgData name="Teal Booth" userId="4d358c4f-17fc-482c-b4a2-8efc15368316" providerId="ADAL" clId="{106BF797-BFF7-4080-9CED-F37AC9002287}" dt="2022-11-02T18:14:27.565" v="133" actId="2696"/>
        <pc:sldMkLst>
          <pc:docMk/>
          <pc:sldMk cId="0" sldId="258"/>
        </pc:sldMkLst>
      </pc:sldChg>
      <pc:sldChg chg="del">
        <pc:chgData name="Teal Booth" userId="4d358c4f-17fc-482c-b4a2-8efc15368316" providerId="ADAL" clId="{106BF797-BFF7-4080-9CED-F37AC9002287}" dt="2022-11-02T18:23:49.889" v="272" actId="2696"/>
        <pc:sldMkLst>
          <pc:docMk/>
          <pc:sldMk cId="167868554" sldId="266"/>
        </pc:sldMkLst>
      </pc:sldChg>
      <pc:sldChg chg="del">
        <pc:chgData name="Teal Booth" userId="4d358c4f-17fc-482c-b4a2-8efc15368316" providerId="ADAL" clId="{106BF797-BFF7-4080-9CED-F37AC9002287}" dt="2022-11-02T18:21:39.300" v="205" actId="2696"/>
        <pc:sldMkLst>
          <pc:docMk/>
          <pc:sldMk cId="2769806857" sldId="267"/>
        </pc:sldMkLst>
      </pc:sldChg>
      <pc:sldChg chg="del">
        <pc:chgData name="Teal Booth" userId="4d358c4f-17fc-482c-b4a2-8efc15368316" providerId="ADAL" clId="{106BF797-BFF7-4080-9CED-F37AC9002287}" dt="2022-11-02T18:22:41.087" v="247" actId="2696"/>
        <pc:sldMkLst>
          <pc:docMk/>
          <pc:sldMk cId="281720353" sldId="268"/>
        </pc:sldMkLst>
      </pc:sldChg>
      <pc:sldChg chg="del">
        <pc:chgData name="Teal Booth" userId="4d358c4f-17fc-482c-b4a2-8efc15368316" providerId="ADAL" clId="{106BF797-BFF7-4080-9CED-F37AC9002287}" dt="2022-11-02T18:27:25.712" v="374" actId="2696"/>
        <pc:sldMkLst>
          <pc:docMk/>
          <pc:sldMk cId="3751247139" sldId="269"/>
        </pc:sldMkLst>
      </pc:sldChg>
      <pc:sldChg chg="modSp del mod">
        <pc:chgData name="Teal Booth" userId="4d358c4f-17fc-482c-b4a2-8efc15368316" providerId="ADAL" clId="{106BF797-BFF7-4080-9CED-F37AC9002287}" dt="2022-11-02T18:25:13.234" v="283" actId="2696"/>
        <pc:sldMkLst>
          <pc:docMk/>
          <pc:sldMk cId="3104383465" sldId="271"/>
        </pc:sldMkLst>
        <pc:spChg chg="mod">
          <ac:chgData name="Teal Booth" userId="4d358c4f-17fc-482c-b4a2-8efc15368316" providerId="ADAL" clId="{106BF797-BFF7-4080-9CED-F37AC9002287}" dt="2022-11-02T18:24:25.431" v="277" actId="20577"/>
          <ac:spMkLst>
            <pc:docMk/>
            <pc:sldMk cId="3104383465" sldId="271"/>
            <ac:spMk id="14339" creationId="{4E662056-C878-4713-94B6-2ADA5B96DCC0}"/>
          </ac:spMkLst>
        </pc:spChg>
      </pc:sldChg>
      <pc:sldChg chg="del">
        <pc:chgData name="Teal Booth" userId="4d358c4f-17fc-482c-b4a2-8efc15368316" providerId="ADAL" clId="{106BF797-BFF7-4080-9CED-F37AC9002287}" dt="2022-11-02T18:25:55.185" v="290" actId="2696"/>
        <pc:sldMkLst>
          <pc:docMk/>
          <pc:sldMk cId="1854700427" sldId="272"/>
        </pc:sldMkLst>
      </pc:sldChg>
      <pc:sldChg chg="del">
        <pc:chgData name="Teal Booth" userId="4d358c4f-17fc-482c-b4a2-8efc15368316" providerId="ADAL" clId="{106BF797-BFF7-4080-9CED-F37AC9002287}" dt="2022-11-03T13:32:00.974" v="420" actId="2696"/>
        <pc:sldMkLst>
          <pc:docMk/>
          <pc:sldMk cId="2345730839" sldId="273"/>
        </pc:sldMkLst>
      </pc:sldChg>
      <pc:sldChg chg="del">
        <pc:chgData name="Teal Booth" userId="4d358c4f-17fc-482c-b4a2-8efc15368316" providerId="ADAL" clId="{106BF797-BFF7-4080-9CED-F37AC9002287}" dt="2022-11-02T18:15:53.337" v="142" actId="2696"/>
        <pc:sldMkLst>
          <pc:docMk/>
          <pc:sldMk cId="1633289474" sldId="274"/>
        </pc:sldMkLst>
      </pc:sldChg>
      <pc:sldChg chg="del">
        <pc:chgData name="Teal Booth" userId="4d358c4f-17fc-482c-b4a2-8efc15368316" providerId="ADAL" clId="{106BF797-BFF7-4080-9CED-F37AC9002287}" dt="2022-11-02T18:12:53.115" v="76" actId="2696"/>
        <pc:sldMkLst>
          <pc:docMk/>
          <pc:sldMk cId="0" sldId="296"/>
        </pc:sldMkLst>
      </pc:sldChg>
      <pc:sldChg chg="modSp add mod">
        <pc:chgData name="Teal Booth" userId="4d358c4f-17fc-482c-b4a2-8efc15368316" providerId="ADAL" clId="{106BF797-BFF7-4080-9CED-F37AC9002287}" dt="2022-11-02T18:12:20.089" v="72" actId="20577"/>
        <pc:sldMkLst>
          <pc:docMk/>
          <pc:sldMk cId="3044660249" sldId="297"/>
        </pc:sldMkLst>
        <pc:spChg chg="mod">
          <ac:chgData name="Teal Booth" userId="4d358c4f-17fc-482c-b4a2-8efc15368316" providerId="ADAL" clId="{106BF797-BFF7-4080-9CED-F37AC9002287}" dt="2022-11-02T18:12:08.859" v="70" actId="20577"/>
          <ac:spMkLst>
            <pc:docMk/>
            <pc:sldMk cId="3044660249" sldId="297"/>
            <ac:spMk id="8193" creationId="{15200245-58C1-E057-7F9B-29621FC573C6}"/>
          </ac:spMkLst>
        </pc:spChg>
        <pc:spChg chg="mod">
          <ac:chgData name="Teal Booth" userId="4d358c4f-17fc-482c-b4a2-8efc15368316" providerId="ADAL" clId="{106BF797-BFF7-4080-9CED-F37AC9002287}" dt="2022-11-02T18:12:20.089" v="72" actId="20577"/>
          <ac:spMkLst>
            <pc:docMk/>
            <pc:sldMk cId="3044660249" sldId="297"/>
            <ac:spMk id="8194" creationId="{9CC9F96B-0ACC-91DC-98A9-B36E9BA7D5BF}"/>
          </ac:spMkLst>
        </pc:spChg>
      </pc:sldChg>
      <pc:sldChg chg="add">
        <pc:chgData name="Teal Booth" userId="4d358c4f-17fc-482c-b4a2-8efc15368316" providerId="ADAL" clId="{106BF797-BFF7-4080-9CED-F37AC9002287}" dt="2022-11-02T18:12:47.854" v="75"/>
        <pc:sldMkLst>
          <pc:docMk/>
          <pc:sldMk cId="3187837610" sldId="298"/>
        </pc:sldMkLst>
      </pc:sldChg>
      <pc:sldChg chg="addSp delSp modSp add mod">
        <pc:chgData name="Teal Booth" userId="4d358c4f-17fc-482c-b4a2-8efc15368316" providerId="ADAL" clId="{106BF797-BFF7-4080-9CED-F37AC9002287}" dt="2022-11-02T18:14:20.911" v="132" actId="1076"/>
        <pc:sldMkLst>
          <pc:docMk/>
          <pc:sldMk cId="606149108" sldId="299"/>
        </pc:sldMkLst>
        <pc:spChg chg="mod">
          <ac:chgData name="Teal Booth" userId="4d358c4f-17fc-482c-b4a2-8efc15368316" providerId="ADAL" clId="{106BF797-BFF7-4080-9CED-F37AC9002287}" dt="2022-11-02T18:13:17.654" v="121" actId="20577"/>
          <ac:spMkLst>
            <pc:docMk/>
            <pc:sldMk cId="606149108" sldId="299"/>
            <ac:spMk id="2" creationId="{F361E6E7-254A-AC13-FDFF-7DDB6C23C5D2}"/>
          </ac:spMkLst>
        </pc:spChg>
        <pc:spChg chg="mod">
          <ac:chgData name="Teal Booth" userId="4d358c4f-17fc-482c-b4a2-8efc15368316" providerId="ADAL" clId="{106BF797-BFF7-4080-9CED-F37AC9002287}" dt="2022-11-02T18:13:54.732" v="127" actId="255"/>
          <ac:spMkLst>
            <pc:docMk/>
            <pc:sldMk cId="606149108" sldId="299"/>
            <ac:spMk id="3" creationId="{CF2B2A60-245A-7617-B687-7444A5868114}"/>
          </ac:spMkLst>
        </pc:spChg>
        <pc:picChg chg="add mod">
          <ac:chgData name="Teal Booth" userId="4d358c4f-17fc-482c-b4a2-8efc15368316" providerId="ADAL" clId="{106BF797-BFF7-4080-9CED-F37AC9002287}" dt="2022-11-02T18:14:20.911" v="132" actId="1076"/>
          <ac:picMkLst>
            <pc:docMk/>
            <pc:sldMk cId="606149108" sldId="299"/>
            <ac:picMk id="4" creationId="{0A21D07B-52E0-29FD-8AAC-15CBAD8B08FE}"/>
          </ac:picMkLst>
        </pc:picChg>
        <pc:picChg chg="del">
          <ac:chgData name="Teal Booth" userId="4d358c4f-17fc-482c-b4a2-8efc15368316" providerId="ADAL" clId="{106BF797-BFF7-4080-9CED-F37AC9002287}" dt="2022-11-02T18:13:58.649" v="128" actId="478"/>
          <ac:picMkLst>
            <pc:docMk/>
            <pc:sldMk cId="606149108" sldId="299"/>
            <ac:picMk id="5" creationId="{FA4F0ACC-985E-0882-3DE5-74218437108B}"/>
          </ac:picMkLst>
        </pc:picChg>
      </pc:sldChg>
      <pc:sldChg chg="modSp add mod">
        <pc:chgData name="Teal Booth" userId="4d358c4f-17fc-482c-b4a2-8efc15368316" providerId="ADAL" clId="{106BF797-BFF7-4080-9CED-F37AC9002287}" dt="2022-11-02T18:15:44.316" v="141" actId="255"/>
        <pc:sldMkLst>
          <pc:docMk/>
          <pc:sldMk cId="1268731543" sldId="300"/>
        </pc:sldMkLst>
        <pc:spChg chg="mod">
          <ac:chgData name="Teal Booth" userId="4d358c4f-17fc-482c-b4a2-8efc15368316" providerId="ADAL" clId="{106BF797-BFF7-4080-9CED-F37AC9002287}" dt="2022-11-02T18:15:44.316" v="141" actId="255"/>
          <ac:spMkLst>
            <pc:docMk/>
            <pc:sldMk cId="1268731543" sldId="300"/>
            <ac:spMk id="3" creationId="{CF2B2A60-245A-7617-B687-7444A5868114}"/>
          </ac:spMkLst>
        </pc:spChg>
      </pc:sldChg>
      <pc:sldChg chg="add del">
        <pc:chgData name="Teal Booth" userId="4d358c4f-17fc-482c-b4a2-8efc15368316" providerId="ADAL" clId="{106BF797-BFF7-4080-9CED-F37AC9002287}" dt="2022-11-02T18:14:49.572" v="136" actId="2696"/>
        <pc:sldMkLst>
          <pc:docMk/>
          <pc:sldMk cId="4065846585" sldId="300"/>
        </pc:sldMkLst>
      </pc:sldChg>
      <pc:sldChg chg="addSp modSp add mod modAnim">
        <pc:chgData name="Teal Booth" userId="4d358c4f-17fc-482c-b4a2-8efc15368316" providerId="ADAL" clId="{106BF797-BFF7-4080-9CED-F37AC9002287}" dt="2022-11-02T18:21:27.822" v="204"/>
        <pc:sldMkLst>
          <pc:docMk/>
          <pc:sldMk cId="1661010006" sldId="301"/>
        </pc:sldMkLst>
        <pc:spChg chg="mod">
          <ac:chgData name="Teal Booth" userId="4d358c4f-17fc-482c-b4a2-8efc15368316" providerId="ADAL" clId="{106BF797-BFF7-4080-9CED-F37AC9002287}" dt="2022-11-02T18:20:52.095" v="200" actId="20577"/>
          <ac:spMkLst>
            <pc:docMk/>
            <pc:sldMk cId="1661010006" sldId="301"/>
            <ac:spMk id="2" creationId="{F361E6E7-254A-AC13-FDFF-7DDB6C23C5D2}"/>
          </ac:spMkLst>
        </pc:spChg>
        <pc:spChg chg="mod">
          <ac:chgData name="Teal Booth" userId="4d358c4f-17fc-482c-b4a2-8efc15368316" providerId="ADAL" clId="{106BF797-BFF7-4080-9CED-F37AC9002287}" dt="2022-11-02T18:21:14.247" v="203" actId="255"/>
          <ac:spMkLst>
            <pc:docMk/>
            <pc:sldMk cId="1661010006" sldId="301"/>
            <ac:spMk id="3" creationId="{CF2B2A60-245A-7617-B687-7444A5868114}"/>
          </ac:spMkLst>
        </pc:spChg>
        <pc:picChg chg="add mod">
          <ac:chgData name="Teal Booth" userId="4d358c4f-17fc-482c-b4a2-8efc15368316" providerId="ADAL" clId="{106BF797-BFF7-4080-9CED-F37AC9002287}" dt="2022-11-02T18:21:27.822" v="204"/>
          <ac:picMkLst>
            <pc:docMk/>
            <pc:sldMk cId="1661010006" sldId="301"/>
            <ac:picMk id="4" creationId="{8102CFD8-54BB-8D96-8D23-712B4241091F}"/>
          </ac:picMkLst>
        </pc:picChg>
      </pc:sldChg>
      <pc:sldChg chg="modSp add del mod">
        <pc:chgData name="Teal Booth" userId="4d358c4f-17fc-482c-b4a2-8efc15368316" providerId="ADAL" clId="{106BF797-BFF7-4080-9CED-F37AC9002287}" dt="2022-11-02T18:20:33.732" v="176" actId="2696"/>
        <pc:sldMkLst>
          <pc:docMk/>
          <pc:sldMk cId="3880509739" sldId="301"/>
        </pc:sldMkLst>
        <pc:spChg chg="mod">
          <ac:chgData name="Teal Booth" userId="4d358c4f-17fc-482c-b4a2-8efc15368316" providerId="ADAL" clId="{106BF797-BFF7-4080-9CED-F37AC9002287}" dt="2022-11-02T18:19:45.305" v="175" actId="20577"/>
          <ac:spMkLst>
            <pc:docMk/>
            <pc:sldMk cId="3880509739" sldId="301"/>
            <ac:spMk id="2" creationId="{F361E6E7-254A-AC13-FDFF-7DDB6C23C5D2}"/>
          </ac:spMkLst>
        </pc:spChg>
      </pc:sldChg>
      <pc:sldChg chg="addSp delSp modSp add mod modAnim">
        <pc:chgData name="Teal Booth" userId="4d358c4f-17fc-482c-b4a2-8efc15368316" providerId="ADAL" clId="{106BF797-BFF7-4080-9CED-F37AC9002287}" dt="2022-11-02T18:22:36.867" v="246" actId="1076"/>
        <pc:sldMkLst>
          <pc:docMk/>
          <pc:sldMk cId="509678195" sldId="302"/>
        </pc:sldMkLst>
        <pc:spChg chg="mod">
          <ac:chgData name="Teal Booth" userId="4d358c4f-17fc-482c-b4a2-8efc15368316" providerId="ADAL" clId="{106BF797-BFF7-4080-9CED-F37AC9002287}" dt="2022-11-02T18:21:58.918" v="240" actId="20577"/>
          <ac:spMkLst>
            <pc:docMk/>
            <pc:sldMk cId="509678195" sldId="302"/>
            <ac:spMk id="2" creationId="{F361E6E7-254A-AC13-FDFF-7DDB6C23C5D2}"/>
          </ac:spMkLst>
        </pc:spChg>
        <pc:spChg chg="mod">
          <ac:chgData name="Teal Booth" userId="4d358c4f-17fc-482c-b4a2-8efc15368316" providerId="ADAL" clId="{106BF797-BFF7-4080-9CED-F37AC9002287}" dt="2022-11-02T18:22:21.259" v="243" actId="255"/>
          <ac:spMkLst>
            <pc:docMk/>
            <pc:sldMk cId="509678195" sldId="302"/>
            <ac:spMk id="3" creationId="{CF2B2A60-245A-7617-B687-7444A5868114}"/>
          </ac:spMkLst>
        </pc:spChg>
        <pc:picChg chg="del">
          <ac:chgData name="Teal Booth" userId="4d358c4f-17fc-482c-b4a2-8efc15368316" providerId="ADAL" clId="{106BF797-BFF7-4080-9CED-F37AC9002287}" dt="2022-11-02T18:22:29.780" v="244" actId="478"/>
          <ac:picMkLst>
            <pc:docMk/>
            <pc:sldMk cId="509678195" sldId="302"/>
            <ac:picMk id="4" creationId="{8102CFD8-54BB-8D96-8D23-712B4241091F}"/>
          </ac:picMkLst>
        </pc:picChg>
        <pc:picChg chg="add mod">
          <ac:chgData name="Teal Booth" userId="4d358c4f-17fc-482c-b4a2-8efc15368316" providerId="ADAL" clId="{106BF797-BFF7-4080-9CED-F37AC9002287}" dt="2022-11-02T18:22:36.867" v="246" actId="1076"/>
          <ac:picMkLst>
            <pc:docMk/>
            <pc:sldMk cId="509678195" sldId="302"/>
            <ac:picMk id="5" creationId="{3FBF4CD3-EC11-DBD5-FBFC-6A2ECA25D6C1}"/>
          </ac:picMkLst>
        </pc:picChg>
      </pc:sldChg>
      <pc:sldChg chg="addSp delSp modSp add mod modAnim">
        <pc:chgData name="Teal Booth" userId="4d358c4f-17fc-482c-b4a2-8efc15368316" providerId="ADAL" clId="{106BF797-BFF7-4080-9CED-F37AC9002287}" dt="2022-11-02T18:23:40.658" v="271"/>
        <pc:sldMkLst>
          <pc:docMk/>
          <pc:sldMk cId="2441382246" sldId="303"/>
        </pc:sldMkLst>
        <pc:spChg chg="mod">
          <ac:chgData name="Teal Booth" userId="4d358c4f-17fc-482c-b4a2-8efc15368316" providerId="ADAL" clId="{106BF797-BFF7-4080-9CED-F37AC9002287}" dt="2022-11-02T18:23:03.662" v="265" actId="20577"/>
          <ac:spMkLst>
            <pc:docMk/>
            <pc:sldMk cId="2441382246" sldId="303"/>
            <ac:spMk id="2" creationId="{F361E6E7-254A-AC13-FDFF-7DDB6C23C5D2}"/>
          </ac:spMkLst>
        </pc:spChg>
        <pc:spChg chg="mod">
          <ac:chgData name="Teal Booth" userId="4d358c4f-17fc-482c-b4a2-8efc15368316" providerId="ADAL" clId="{106BF797-BFF7-4080-9CED-F37AC9002287}" dt="2022-11-02T18:23:31.391" v="270" actId="14100"/>
          <ac:spMkLst>
            <pc:docMk/>
            <pc:sldMk cId="2441382246" sldId="303"/>
            <ac:spMk id="3" creationId="{CF2B2A60-245A-7617-B687-7444A5868114}"/>
          </ac:spMkLst>
        </pc:spChg>
        <pc:picChg chg="add mod">
          <ac:chgData name="Teal Booth" userId="4d358c4f-17fc-482c-b4a2-8efc15368316" providerId="ADAL" clId="{106BF797-BFF7-4080-9CED-F37AC9002287}" dt="2022-11-02T18:23:40.658" v="271"/>
          <ac:picMkLst>
            <pc:docMk/>
            <pc:sldMk cId="2441382246" sldId="303"/>
            <ac:picMk id="4" creationId="{68064F70-745E-A787-4DBC-5B17424189BC}"/>
          </ac:picMkLst>
        </pc:picChg>
        <pc:picChg chg="del">
          <ac:chgData name="Teal Booth" userId="4d358c4f-17fc-482c-b4a2-8efc15368316" providerId="ADAL" clId="{106BF797-BFF7-4080-9CED-F37AC9002287}" dt="2022-11-02T18:23:21.207" v="268" actId="478"/>
          <ac:picMkLst>
            <pc:docMk/>
            <pc:sldMk cId="2441382246" sldId="303"/>
            <ac:picMk id="5" creationId="{3FBF4CD3-EC11-DBD5-FBFC-6A2ECA25D6C1}"/>
          </ac:picMkLst>
        </pc:picChg>
      </pc:sldChg>
      <pc:sldChg chg="addSp delSp modSp add mod modAnim">
        <pc:chgData name="Teal Booth" userId="4d358c4f-17fc-482c-b4a2-8efc15368316" providerId="ADAL" clId="{106BF797-BFF7-4080-9CED-F37AC9002287}" dt="2022-11-02T18:24:59.905" v="282"/>
        <pc:sldMkLst>
          <pc:docMk/>
          <pc:sldMk cId="1723914436" sldId="304"/>
        </pc:sldMkLst>
        <pc:spChg chg="mod">
          <ac:chgData name="Teal Booth" userId="4d358c4f-17fc-482c-b4a2-8efc15368316" providerId="ADAL" clId="{106BF797-BFF7-4080-9CED-F37AC9002287}" dt="2022-11-02T18:24:47.820" v="280" actId="255"/>
          <ac:spMkLst>
            <pc:docMk/>
            <pc:sldMk cId="1723914436" sldId="304"/>
            <ac:spMk id="3" creationId="{CF2B2A60-245A-7617-B687-7444A5868114}"/>
          </ac:spMkLst>
        </pc:spChg>
        <pc:picChg chg="del">
          <ac:chgData name="Teal Booth" userId="4d358c4f-17fc-482c-b4a2-8efc15368316" providerId="ADAL" clId="{106BF797-BFF7-4080-9CED-F37AC9002287}" dt="2022-11-02T18:24:57.466" v="281" actId="478"/>
          <ac:picMkLst>
            <pc:docMk/>
            <pc:sldMk cId="1723914436" sldId="304"/>
            <ac:picMk id="4" creationId="{68064F70-745E-A787-4DBC-5B17424189BC}"/>
          </ac:picMkLst>
        </pc:picChg>
        <pc:picChg chg="add mod">
          <ac:chgData name="Teal Booth" userId="4d358c4f-17fc-482c-b4a2-8efc15368316" providerId="ADAL" clId="{106BF797-BFF7-4080-9CED-F37AC9002287}" dt="2022-11-02T18:24:59.905" v="282"/>
          <ac:picMkLst>
            <pc:docMk/>
            <pc:sldMk cId="1723914436" sldId="304"/>
            <ac:picMk id="5" creationId="{4CB86BFE-1607-6567-BE52-E18603173811}"/>
          </ac:picMkLst>
        </pc:picChg>
      </pc:sldChg>
      <pc:sldChg chg="addSp delSp modSp add mod modAnim">
        <pc:chgData name="Teal Booth" userId="4d358c4f-17fc-482c-b4a2-8efc15368316" providerId="ADAL" clId="{106BF797-BFF7-4080-9CED-F37AC9002287}" dt="2022-11-02T18:25:49.208" v="289"/>
        <pc:sldMkLst>
          <pc:docMk/>
          <pc:sldMk cId="3547826782" sldId="305"/>
        </pc:sldMkLst>
        <pc:spChg chg="mod">
          <ac:chgData name="Teal Booth" userId="4d358c4f-17fc-482c-b4a2-8efc15368316" providerId="ADAL" clId="{106BF797-BFF7-4080-9CED-F37AC9002287}" dt="2022-11-02T18:25:38.241" v="287" actId="255"/>
          <ac:spMkLst>
            <pc:docMk/>
            <pc:sldMk cId="3547826782" sldId="305"/>
            <ac:spMk id="3" creationId="{CF2B2A60-245A-7617-B687-7444A5868114}"/>
          </ac:spMkLst>
        </pc:spChg>
        <pc:picChg chg="add mod">
          <ac:chgData name="Teal Booth" userId="4d358c4f-17fc-482c-b4a2-8efc15368316" providerId="ADAL" clId="{106BF797-BFF7-4080-9CED-F37AC9002287}" dt="2022-11-02T18:25:49.208" v="289"/>
          <ac:picMkLst>
            <pc:docMk/>
            <pc:sldMk cId="3547826782" sldId="305"/>
            <ac:picMk id="4" creationId="{1E0F3E5F-5CAC-7851-5674-83D388950CA1}"/>
          </ac:picMkLst>
        </pc:picChg>
        <pc:picChg chg="del">
          <ac:chgData name="Teal Booth" userId="4d358c4f-17fc-482c-b4a2-8efc15368316" providerId="ADAL" clId="{106BF797-BFF7-4080-9CED-F37AC9002287}" dt="2022-11-02T18:25:47.001" v="288" actId="478"/>
          <ac:picMkLst>
            <pc:docMk/>
            <pc:sldMk cId="3547826782" sldId="305"/>
            <ac:picMk id="5" creationId="{4CB86BFE-1607-6567-BE52-E18603173811}"/>
          </ac:picMkLst>
        </pc:picChg>
      </pc:sldChg>
      <pc:sldChg chg="modSp add del mod">
        <pc:chgData name="Teal Booth" userId="4d358c4f-17fc-482c-b4a2-8efc15368316" providerId="ADAL" clId="{106BF797-BFF7-4080-9CED-F37AC9002287}" dt="2022-11-02T18:26:30.551" v="321" actId="2696"/>
        <pc:sldMkLst>
          <pc:docMk/>
          <pc:sldMk cId="1807346281" sldId="306"/>
        </pc:sldMkLst>
        <pc:spChg chg="mod">
          <ac:chgData name="Teal Booth" userId="4d358c4f-17fc-482c-b4a2-8efc15368316" providerId="ADAL" clId="{106BF797-BFF7-4080-9CED-F37AC9002287}" dt="2022-11-02T18:26:13.050" v="317" actId="20577"/>
          <ac:spMkLst>
            <pc:docMk/>
            <pc:sldMk cId="1807346281" sldId="306"/>
            <ac:spMk id="2" creationId="{F361E6E7-254A-AC13-FDFF-7DDB6C23C5D2}"/>
          </ac:spMkLst>
        </pc:spChg>
      </pc:sldChg>
      <pc:sldChg chg="addSp delSp modSp add mod ord modAnim">
        <pc:chgData name="Teal Booth" userId="4d358c4f-17fc-482c-b4a2-8efc15368316" providerId="ADAL" clId="{106BF797-BFF7-4080-9CED-F37AC9002287}" dt="2022-11-02T18:27:17.108" v="373"/>
        <pc:sldMkLst>
          <pc:docMk/>
          <pc:sldMk cId="2046516598" sldId="307"/>
        </pc:sldMkLst>
        <pc:spChg chg="mod">
          <ac:chgData name="Teal Booth" userId="4d358c4f-17fc-482c-b4a2-8efc15368316" providerId="ADAL" clId="{106BF797-BFF7-4080-9CED-F37AC9002287}" dt="2022-11-02T18:26:41.286" v="368" actId="20577"/>
          <ac:spMkLst>
            <pc:docMk/>
            <pc:sldMk cId="2046516598" sldId="307"/>
            <ac:spMk id="2" creationId="{F361E6E7-254A-AC13-FDFF-7DDB6C23C5D2}"/>
          </ac:spMkLst>
        </pc:spChg>
        <pc:spChg chg="mod">
          <ac:chgData name="Teal Booth" userId="4d358c4f-17fc-482c-b4a2-8efc15368316" providerId="ADAL" clId="{106BF797-BFF7-4080-9CED-F37AC9002287}" dt="2022-11-02T18:27:05.252" v="371" actId="255"/>
          <ac:spMkLst>
            <pc:docMk/>
            <pc:sldMk cId="2046516598" sldId="307"/>
            <ac:spMk id="3" creationId="{CF2B2A60-245A-7617-B687-7444A5868114}"/>
          </ac:spMkLst>
        </pc:spChg>
        <pc:picChg chg="add mod">
          <ac:chgData name="Teal Booth" userId="4d358c4f-17fc-482c-b4a2-8efc15368316" providerId="ADAL" clId="{106BF797-BFF7-4080-9CED-F37AC9002287}" dt="2022-11-02T18:27:17.108" v="373"/>
          <ac:picMkLst>
            <pc:docMk/>
            <pc:sldMk cId="2046516598" sldId="307"/>
            <ac:picMk id="4" creationId="{7CAF17C7-4DAA-066A-BEA3-D5D7E6C8DDD5}"/>
          </ac:picMkLst>
        </pc:picChg>
        <pc:picChg chg="del">
          <ac:chgData name="Teal Booth" userId="4d358c4f-17fc-482c-b4a2-8efc15368316" providerId="ADAL" clId="{106BF797-BFF7-4080-9CED-F37AC9002287}" dt="2022-11-02T18:27:07.239" v="372" actId="478"/>
          <ac:picMkLst>
            <pc:docMk/>
            <pc:sldMk cId="2046516598" sldId="307"/>
            <ac:picMk id="5" creationId="{3FBF4CD3-EC11-DBD5-FBFC-6A2ECA25D6C1}"/>
          </ac:picMkLst>
        </pc:picChg>
      </pc:sldChg>
      <pc:sldChg chg="delSp modSp add del mod modAnim">
        <pc:chgData name="Teal Booth" userId="4d358c4f-17fc-482c-b4a2-8efc15368316" providerId="ADAL" clId="{106BF797-BFF7-4080-9CED-F37AC9002287}" dt="2022-11-03T14:12:08.981" v="421" actId="2696"/>
        <pc:sldMkLst>
          <pc:docMk/>
          <pc:sldMk cId="1841136594" sldId="308"/>
        </pc:sldMkLst>
        <pc:spChg chg="mod">
          <ac:chgData name="Teal Booth" userId="4d358c4f-17fc-482c-b4a2-8efc15368316" providerId="ADAL" clId="{106BF797-BFF7-4080-9CED-F37AC9002287}" dt="2022-11-02T18:27:42.167" v="415" actId="20577"/>
          <ac:spMkLst>
            <pc:docMk/>
            <pc:sldMk cId="1841136594" sldId="308"/>
            <ac:spMk id="2" creationId="{F361E6E7-254A-AC13-FDFF-7DDB6C23C5D2}"/>
          </ac:spMkLst>
        </pc:spChg>
        <pc:spChg chg="mod">
          <ac:chgData name="Teal Booth" userId="4d358c4f-17fc-482c-b4a2-8efc15368316" providerId="ADAL" clId="{106BF797-BFF7-4080-9CED-F37AC9002287}" dt="2022-11-02T18:27:58.360" v="418"/>
          <ac:spMkLst>
            <pc:docMk/>
            <pc:sldMk cId="1841136594" sldId="308"/>
            <ac:spMk id="3" creationId="{CF2B2A60-245A-7617-B687-7444A5868114}"/>
          </ac:spMkLst>
        </pc:spChg>
        <pc:picChg chg="del">
          <ac:chgData name="Teal Booth" userId="4d358c4f-17fc-482c-b4a2-8efc15368316" providerId="ADAL" clId="{106BF797-BFF7-4080-9CED-F37AC9002287}" dt="2022-11-02T18:28:00.407" v="419" actId="478"/>
          <ac:picMkLst>
            <pc:docMk/>
            <pc:sldMk cId="1841136594" sldId="308"/>
            <ac:picMk id="4" creationId="{7CAF17C7-4DAA-066A-BEA3-D5D7E6C8DDD5}"/>
          </ac:picMkLst>
        </pc:picChg>
      </pc:sldChg>
      <pc:sldMasterChg chg="del delSldLayout">
        <pc:chgData name="Teal Booth" userId="4d358c4f-17fc-482c-b4a2-8efc15368316" providerId="ADAL" clId="{106BF797-BFF7-4080-9CED-F37AC9002287}" dt="2022-11-03T13:32:00.974" v="420" actId="2696"/>
        <pc:sldMasterMkLst>
          <pc:docMk/>
          <pc:sldMasterMk cId="0" sldId="2147483648"/>
        </pc:sldMasterMkLst>
        <pc:sldLayoutChg chg="del">
          <pc:chgData name="Teal Booth" userId="4d358c4f-17fc-482c-b4a2-8efc15368316" providerId="ADAL" clId="{106BF797-BFF7-4080-9CED-F37AC9002287}" dt="2022-11-03T13:32:00.974" v="420" actId="2696"/>
          <pc:sldLayoutMkLst>
            <pc:docMk/>
            <pc:sldMasterMk cId="0" sldId="2147483648"/>
            <pc:sldLayoutMk cId="2558620901" sldId="2147483883"/>
          </pc:sldLayoutMkLst>
        </pc:sldLayoutChg>
        <pc:sldLayoutChg chg="del">
          <pc:chgData name="Teal Booth" userId="4d358c4f-17fc-482c-b4a2-8efc15368316" providerId="ADAL" clId="{106BF797-BFF7-4080-9CED-F37AC9002287}" dt="2022-11-03T13:32:00.974" v="420" actId="2696"/>
          <pc:sldLayoutMkLst>
            <pc:docMk/>
            <pc:sldMasterMk cId="0" sldId="2147483648"/>
            <pc:sldLayoutMk cId="1135605170" sldId="2147483884"/>
          </pc:sldLayoutMkLst>
        </pc:sldLayoutChg>
        <pc:sldLayoutChg chg="del">
          <pc:chgData name="Teal Booth" userId="4d358c4f-17fc-482c-b4a2-8efc15368316" providerId="ADAL" clId="{106BF797-BFF7-4080-9CED-F37AC9002287}" dt="2022-11-03T13:32:00.974" v="420" actId="2696"/>
          <pc:sldLayoutMkLst>
            <pc:docMk/>
            <pc:sldMasterMk cId="0" sldId="2147483648"/>
            <pc:sldLayoutMk cId="2967689674" sldId="2147483885"/>
          </pc:sldLayoutMkLst>
        </pc:sldLayoutChg>
        <pc:sldLayoutChg chg="del">
          <pc:chgData name="Teal Booth" userId="4d358c4f-17fc-482c-b4a2-8efc15368316" providerId="ADAL" clId="{106BF797-BFF7-4080-9CED-F37AC9002287}" dt="2022-11-03T13:32:00.974" v="420" actId="2696"/>
          <pc:sldLayoutMkLst>
            <pc:docMk/>
            <pc:sldMasterMk cId="0" sldId="2147483648"/>
            <pc:sldLayoutMk cId="2975226202" sldId="2147483886"/>
          </pc:sldLayoutMkLst>
        </pc:sldLayoutChg>
        <pc:sldLayoutChg chg="del">
          <pc:chgData name="Teal Booth" userId="4d358c4f-17fc-482c-b4a2-8efc15368316" providerId="ADAL" clId="{106BF797-BFF7-4080-9CED-F37AC9002287}" dt="2022-11-03T13:32:00.974" v="420" actId="2696"/>
          <pc:sldLayoutMkLst>
            <pc:docMk/>
            <pc:sldMasterMk cId="0" sldId="2147483648"/>
            <pc:sldLayoutMk cId="435019526" sldId="2147483887"/>
          </pc:sldLayoutMkLst>
        </pc:sldLayoutChg>
        <pc:sldLayoutChg chg="del">
          <pc:chgData name="Teal Booth" userId="4d358c4f-17fc-482c-b4a2-8efc15368316" providerId="ADAL" clId="{106BF797-BFF7-4080-9CED-F37AC9002287}" dt="2022-11-03T13:32:00.974" v="420" actId="2696"/>
          <pc:sldLayoutMkLst>
            <pc:docMk/>
            <pc:sldMasterMk cId="0" sldId="2147483648"/>
            <pc:sldLayoutMk cId="3751233327" sldId="2147483888"/>
          </pc:sldLayoutMkLst>
        </pc:sldLayoutChg>
        <pc:sldLayoutChg chg="del">
          <pc:chgData name="Teal Booth" userId="4d358c4f-17fc-482c-b4a2-8efc15368316" providerId="ADAL" clId="{106BF797-BFF7-4080-9CED-F37AC9002287}" dt="2022-11-03T13:32:00.974" v="420" actId="2696"/>
          <pc:sldLayoutMkLst>
            <pc:docMk/>
            <pc:sldMasterMk cId="0" sldId="2147483648"/>
            <pc:sldLayoutMk cId="667388643" sldId="2147483889"/>
          </pc:sldLayoutMkLst>
        </pc:sldLayoutChg>
        <pc:sldLayoutChg chg="del">
          <pc:chgData name="Teal Booth" userId="4d358c4f-17fc-482c-b4a2-8efc15368316" providerId="ADAL" clId="{106BF797-BFF7-4080-9CED-F37AC9002287}" dt="2022-11-03T13:32:00.974" v="420" actId="2696"/>
          <pc:sldLayoutMkLst>
            <pc:docMk/>
            <pc:sldMasterMk cId="0" sldId="2147483648"/>
            <pc:sldLayoutMk cId="547227314" sldId="2147483890"/>
          </pc:sldLayoutMkLst>
        </pc:sldLayoutChg>
        <pc:sldLayoutChg chg="del">
          <pc:chgData name="Teal Booth" userId="4d358c4f-17fc-482c-b4a2-8efc15368316" providerId="ADAL" clId="{106BF797-BFF7-4080-9CED-F37AC9002287}" dt="2022-11-03T13:32:00.974" v="420" actId="2696"/>
          <pc:sldLayoutMkLst>
            <pc:docMk/>
            <pc:sldMasterMk cId="0" sldId="2147483648"/>
            <pc:sldLayoutMk cId="3114136177" sldId="2147483891"/>
          </pc:sldLayoutMkLst>
        </pc:sldLayoutChg>
      </pc:sldMasterChg>
      <pc:sldMasterChg chg="add addSldLayout">
        <pc:chgData name="Teal Booth" userId="4d358c4f-17fc-482c-b4a2-8efc15368316" providerId="ADAL" clId="{106BF797-BFF7-4080-9CED-F37AC9002287}" dt="2022-11-02T18:12:47.852" v="74" actId="27028"/>
        <pc:sldMasterMkLst>
          <pc:docMk/>
          <pc:sldMasterMk cId="0" sldId="2147483892"/>
        </pc:sldMasterMkLst>
        <pc:sldLayoutChg chg="add">
          <pc:chgData name="Teal Booth" userId="4d358c4f-17fc-482c-b4a2-8efc15368316" providerId="ADAL" clId="{106BF797-BFF7-4080-9CED-F37AC9002287}" dt="2022-11-02T18:12:47.852" v="74" actId="27028"/>
          <pc:sldLayoutMkLst>
            <pc:docMk/>
            <pc:sldMasterMk cId="0" sldId="2147483892"/>
            <pc:sldLayoutMk cId="2487400658" sldId="2147483660"/>
          </pc:sldLayoutMkLst>
        </pc:sldLayoutChg>
        <pc:sldLayoutChg chg="add">
          <pc:chgData name="Teal Booth" userId="4d358c4f-17fc-482c-b4a2-8efc15368316" providerId="ADAL" clId="{106BF797-BFF7-4080-9CED-F37AC9002287}" dt="2022-11-02T18:11:55.826" v="0" actId="27028"/>
          <pc:sldLayoutMkLst>
            <pc:docMk/>
            <pc:sldMasterMk cId="0" sldId="2147483892"/>
            <pc:sldLayoutMk cId="664696183" sldId="2147483665"/>
          </pc:sldLayoutMkLst>
        </pc:sldLayoutChg>
      </pc:sldMasterChg>
    </pc:docChg>
  </pc:docChgLst>
  <pc:docChgLst>
    <pc:chgData name="Teal Booth" userId="S::tbooth@frontiercollege.ca::4d358c4f-17fc-482c-b4a2-8efc15368316" providerId="AD" clId="Web-{79AF0610-CE1F-4FF2-BF9E-416C61702000}"/>
    <pc:docChg chg="addSld modSld">
      <pc:chgData name="Teal Booth" userId="S::tbooth@frontiercollege.ca::4d358c4f-17fc-482c-b4a2-8efc15368316" providerId="AD" clId="Web-{79AF0610-CE1F-4FF2-BF9E-416C61702000}" dt="2022-08-17T21:01:46.432" v="48" actId="20577"/>
      <pc:docMkLst>
        <pc:docMk/>
      </pc:docMkLst>
      <pc:sldChg chg="delSp modSp add replId">
        <pc:chgData name="Teal Booth" userId="S::tbooth@frontiercollege.ca::4d358c4f-17fc-482c-b4a2-8efc15368316" providerId="AD" clId="Web-{79AF0610-CE1F-4FF2-BF9E-416C61702000}" dt="2022-08-17T21:01:46.432" v="48" actId="20577"/>
        <pc:sldMkLst>
          <pc:docMk/>
          <pc:sldMk cId="2345730839" sldId="273"/>
        </pc:sldMkLst>
        <pc:spChg chg="mod">
          <ac:chgData name="Teal Booth" userId="S::tbooth@frontiercollege.ca::4d358c4f-17fc-482c-b4a2-8efc15368316" providerId="AD" clId="Web-{79AF0610-CE1F-4FF2-BF9E-416C61702000}" dt="2022-08-17T20:59:30.085" v="20" actId="20577"/>
          <ac:spMkLst>
            <pc:docMk/>
            <pc:sldMk cId="2345730839" sldId="273"/>
            <ac:spMk id="14338" creationId="{59E25464-CE26-4938-BC6C-6B21773784E3}"/>
          </ac:spMkLst>
        </pc:spChg>
        <pc:spChg chg="mod">
          <ac:chgData name="Teal Booth" userId="S::tbooth@frontiercollege.ca::4d358c4f-17fc-482c-b4a2-8efc15368316" providerId="AD" clId="Web-{79AF0610-CE1F-4FF2-BF9E-416C61702000}" dt="2022-08-17T21:01:46.432" v="48" actId="20577"/>
          <ac:spMkLst>
            <pc:docMk/>
            <pc:sldMk cId="2345730839" sldId="273"/>
            <ac:spMk id="14339" creationId="{4E662056-C878-4713-94B6-2ADA5B96DCC0}"/>
          </ac:spMkLst>
        </pc:spChg>
        <pc:picChg chg="del">
          <ac:chgData name="Teal Booth" userId="S::tbooth@frontiercollege.ca::4d358c4f-17fc-482c-b4a2-8efc15368316" providerId="AD" clId="Web-{79AF0610-CE1F-4FF2-BF9E-416C61702000}" dt="2022-08-17T20:59:01.194" v="3"/>
          <ac:picMkLst>
            <pc:docMk/>
            <pc:sldMk cId="2345730839" sldId="273"/>
            <ac:picMk id="2" creationId="{6ED8F42C-C388-1C5D-346D-4C3D38713E72}"/>
          </ac:picMkLst>
        </pc:picChg>
      </pc:sldChg>
    </pc:docChg>
  </pc:docChgLst>
  <pc:docChgLst>
    <pc:chgData name="Maureen Anglin" userId="S::manglin@frontiercollege.ca::1c7f262a-6297-4a40-a900-2d9e8cb58308" providerId="AD" clId="Web-{7CDD2E08-3608-4787-867A-9706A583D2CC}"/>
    <pc:docChg chg="modSld">
      <pc:chgData name="Maureen Anglin" userId="S::manglin@frontiercollege.ca::1c7f262a-6297-4a40-a900-2d9e8cb58308" providerId="AD" clId="Web-{7CDD2E08-3608-4787-867A-9706A583D2CC}" dt="2022-11-03T20:35:51.673" v="6" actId="20577"/>
      <pc:docMkLst>
        <pc:docMk/>
      </pc:docMkLst>
      <pc:sldChg chg="modSp">
        <pc:chgData name="Maureen Anglin" userId="S::manglin@frontiercollege.ca::1c7f262a-6297-4a40-a900-2d9e8cb58308" providerId="AD" clId="Web-{7CDD2E08-3608-4787-867A-9706A583D2CC}" dt="2022-11-03T20:35:51.673" v="6" actId="20577"/>
        <pc:sldMkLst>
          <pc:docMk/>
          <pc:sldMk cId="1661010006" sldId="301"/>
        </pc:sldMkLst>
        <pc:spChg chg="mod">
          <ac:chgData name="Maureen Anglin" userId="S::manglin@frontiercollege.ca::1c7f262a-6297-4a40-a900-2d9e8cb58308" providerId="AD" clId="Web-{7CDD2E08-3608-4787-867A-9706A583D2CC}" dt="2022-11-03T20:35:51.673" v="6" actId="20577"/>
          <ac:spMkLst>
            <pc:docMk/>
            <pc:sldMk cId="1661010006" sldId="301"/>
            <ac:spMk id="3" creationId="{CF2B2A60-245A-7617-B687-7444A5868114}"/>
          </ac:spMkLst>
        </pc:spChg>
      </pc:sldChg>
    </pc:docChg>
  </pc:docChgLst>
  <pc:docChgLst>
    <pc:chgData name="Ellie Chan" userId="3f1a5834-221d-4425-9b8d-58bb9bd7b80c" providerId="ADAL" clId="{5521F9AE-8EE7-4640-99BE-322359E2D7EB}"/>
    <pc:docChg chg="addSld modSld">
      <pc:chgData name="Ellie Chan" userId="3f1a5834-221d-4425-9b8d-58bb9bd7b80c" providerId="ADAL" clId="{5521F9AE-8EE7-4640-99BE-322359E2D7EB}" dt="2022-09-06T18:28:46.084" v="0"/>
      <pc:docMkLst>
        <pc:docMk/>
      </pc:docMkLst>
      <pc:sldChg chg="add">
        <pc:chgData name="Ellie Chan" userId="3f1a5834-221d-4425-9b8d-58bb9bd7b80c" providerId="ADAL" clId="{5521F9AE-8EE7-4640-99BE-322359E2D7EB}" dt="2022-09-06T18:28:46.084" v="0"/>
        <pc:sldMkLst>
          <pc:docMk/>
          <pc:sldMk cId="0" sldId="296"/>
        </pc:sldMkLst>
      </pc:sldChg>
    </pc:docChg>
  </pc:docChgLst>
  <pc:docChgLst>
    <pc:chgData name="Teal Booth" userId="S::tbooth@frontiercollege.ca::4d358c4f-17fc-482c-b4a2-8efc15368316" providerId="AD" clId="Web-{DE5EBB5F-3226-4F48-BD63-517756BE0775}"/>
    <pc:docChg chg="modSld">
      <pc:chgData name="Teal Booth" userId="S::tbooth@frontiercollege.ca::4d358c4f-17fc-482c-b4a2-8efc15368316" providerId="AD" clId="Web-{DE5EBB5F-3226-4F48-BD63-517756BE0775}" dt="2022-08-17T15:17:39.354" v="26" actId="20577"/>
      <pc:docMkLst>
        <pc:docMk/>
      </pc:docMkLst>
      <pc:sldChg chg="modSp">
        <pc:chgData name="Teal Booth" userId="S::tbooth@frontiercollege.ca::4d358c4f-17fc-482c-b4a2-8efc15368316" providerId="AD" clId="Web-{DE5EBB5F-3226-4F48-BD63-517756BE0775}" dt="2022-08-17T15:17:39.354" v="26" actId="20577"/>
        <pc:sldMkLst>
          <pc:docMk/>
          <pc:sldMk cId="0" sldId="257"/>
        </pc:sldMkLst>
        <pc:spChg chg="mod">
          <ac:chgData name="Teal Booth" userId="S::tbooth@frontiercollege.ca::4d358c4f-17fc-482c-b4a2-8efc15368316" providerId="AD" clId="Web-{DE5EBB5F-3226-4F48-BD63-517756BE0775}" dt="2022-08-17T15:17:33.651" v="24" actId="20577"/>
          <ac:spMkLst>
            <pc:docMk/>
            <pc:sldMk cId="0" sldId="257"/>
            <ac:spMk id="13314" creationId="{40660DF5-134D-4D9F-88DF-3A90127A5F84}"/>
          </ac:spMkLst>
        </pc:spChg>
        <pc:spChg chg="mod">
          <ac:chgData name="Teal Booth" userId="S::tbooth@frontiercollege.ca::4d358c4f-17fc-482c-b4a2-8efc15368316" providerId="AD" clId="Web-{DE5EBB5F-3226-4F48-BD63-517756BE0775}" dt="2022-08-17T15:17:39.354" v="26" actId="20577"/>
          <ac:spMkLst>
            <pc:docMk/>
            <pc:sldMk cId="0" sldId="257"/>
            <ac:spMk id="13315" creationId="{DC45DC25-A8B9-4099-A9DE-7E25C3BC96C3}"/>
          </ac:spMkLst>
        </pc:spChg>
      </pc:sldChg>
    </pc:docChg>
  </pc:docChgLst>
  <pc:docChgLst>
    <pc:chgData name="Teal Booth" userId="S::tbooth@frontiercollege.ca::4d358c4f-17fc-482c-b4a2-8efc15368316" providerId="AD" clId="Web-{01ED2067-F72B-47A9-8EE2-DABFC749845C}"/>
    <pc:docChg chg="addSld delSld modSld">
      <pc:chgData name="Teal Booth" userId="S::tbooth@frontiercollege.ca::4d358c4f-17fc-482c-b4a2-8efc15368316" providerId="AD" clId="Web-{01ED2067-F72B-47A9-8EE2-DABFC749845C}" dt="2022-08-18T18:56:55.926" v="184" actId="20577"/>
      <pc:docMkLst>
        <pc:docMk/>
      </pc:docMkLst>
      <pc:sldChg chg="delSp modSp">
        <pc:chgData name="Teal Booth" userId="S::tbooth@frontiercollege.ca::4d358c4f-17fc-482c-b4a2-8efc15368316" providerId="AD" clId="Web-{01ED2067-F72B-47A9-8EE2-DABFC749845C}" dt="2022-08-18T18:56:27.285" v="180" actId="20577"/>
        <pc:sldMkLst>
          <pc:docMk/>
          <pc:sldMk cId="167868554" sldId="266"/>
        </pc:sldMkLst>
        <pc:spChg chg="mod">
          <ac:chgData name="Teal Booth" userId="S::tbooth@frontiercollege.ca::4d358c4f-17fc-482c-b4a2-8efc15368316" providerId="AD" clId="Web-{01ED2067-F72B-47A9-8EE2-DABFC749845C}" dt="2022-08-18T18:56:27.285" v="180" actId="20577"/>
          <ac:spMkLst>
            <pc:docMk/>
            <pc:sldMk cId="167868554" sldId="266"/>
            <ac:spMk id="14339" creationId="{4E662056-C878-4713-94B6-2ADA5B96DCC0}"/>
          </ac:spMkLst>
        </pc:spChg>
        <pc:picChg chg="del">
          <ac:chgData name="Teal Booth" userId="S::tbooth@frontiercollege.ca::4d358c4f-17fc-482c-b4a2-8efc15368316" providerId="AD" clId="Web-{01ED2067-F72B-47A9-8EE2-DABFC749845C}" dt="2022-08-18T18:54:02.377" v="124"/>
          <ac:picMkLst>
            <pc:docMk/>
            <pc:sldMk cId="167868554" sldId="266"/>
            <ac:picMk id="2" creationId="{1F3F7E72-51B5-E739-299E-7BE72D3FE5D5}"/>
          </ac:picMkLst>
        </pc:picChg>
      </pc:sldChg>
      <pc:sldChg chg="modSp">
        <pc:chgData name="Teal Booth" userId="S::tbooth@frontiercollege.ca::4d358c4f-17fc-482c-b4a2-8efc15368316" providerId="AD" clId="Web-{01ED2067-F72B-47A9-8EE2-DABFC749845C}" dt="2022-08-18T18:56:55.926" v="184" actId="20577"/>
        <pc:sldMkLst>
          <pc:docMk/>
          <pc:sldMk cId="3751247139" sldId="269"/>
        </pc:sldMkLst>
        <pc:spChg chg="mod">
          <ac:chgData name="Teal Booth" userId="S::tbooth@frontiercollege.ca::4d358c4f-17fc-482c-b4a2-8efc15368316" providerId="AD" clId="Web-{01ED2067-F72B-47A9-8EE2-DABFC749845C}" dt="2022-08-18T18:45:17.825" v="14" actId="20577"/>
          <ac:spMkLst>
            <pc:docMk/>
            <pc:sldMk cId="3751247139" sldId="269"/>
            <ac:spMk id="14338" creationId="{59E25464-CE26-4938-BC6C-6B21773784E3}"/>
          </ac:spMkLst>
        </pc:spChg>
        <pc:spChg chg="mod">
          <ac:chgData name="Teal Booth" userId="S::tbooth@frontiercollege.ca::4d358c4f-17fc-482c-b4a2-8efc15368316" providerId="AD" clId="Web-{01ED2067-F72B-47A9-8EE2-DABFC749845C}" dt="2022-08-18T18:56:55.926" v="184" actId="20577"/>
          <ac:spMkLst>
            <pc:docMk/>
            <pc:sldMk cId="3751247139" sldId="269"/>
            <ac:spMk id="14339" creationId="{4E662056-C878-4713-94B6-2ADA5B96DCC0}"/>
          </ac:spMkLst>
        </pc:spChg>
      </pc:sldChg>
      <pc:sldChg chg="delSp modSp">
        <pc:chgData name="Teal Booth" userId="S::tbooth@frontiercollege.ca::4d358c4f-17fc-482c-b4a2-8efc15368316" providerId="AD" clId="Web-{01ED2067-F72B-47A9-8EE2-DABFC749845C}" dt="2022-08-18T18:55:26.644" v="160" actId="20577"/>
        <pc:sldMkLst>
          <pc:docMk/>
          <pc:sldMk cId="3104383465" sldId="271"/>
        </pc:sldMkLst>
        <pc:spChg chg="mod">
          <ac:chgData name="Teal Booth" userId="S::tbooth@frontiercollege.ca::4d358c4f-17fc-482c-b4a2-8efc15368316" providerId="AD" clId="Web-{01ED2067-F72B-47A9-8EE2-DABFC749845C}" dt="2022-08-18T18:55:26.644" v="160" actId="20577"/>
          <ac:spMkLst>
            <pc:docMk/>
            <pc:sldMk cId="3104383465" sldId="271"/>
            <ac:spMk id="14339" creationId="{4E662056-C878-4713-94B6-2ADA5B96DCC0}"/>
          </ac:spMkLst>
        </pc:spChg>
        <pc:picChg chg="del">
          <ac:chgData name="Teal Booth" userId="S::tbooth@frontiercollege.ca::4d358c4f-17fc-482c-b4a2-8efc15368316" providerId="AD" clId="Web-{01ED2067-F72B-47A9-8EE2-DABFC749845C}" dt="2022-08-18T18:54:54.440" v="144"/>
          <ac:picMkLst>
            <pc:docMk/>
            <pc:sldMk cId="3104383465" sldId="271"/>
            <ac:picMk id="3" creationId="{F81A4389-0EB4-7508-A106-EAF2F566365B}"/>
          </ac:picMkLst>
        </pc:picChg>
      </pc:sldChg>
      <pc:sldChg chg="delSp modSp">
        <pc:chgData name="Teal Booth" userId="S::tbooth@frontiercollege.ca::4d358c4f-17fc-482c-b4a2-8efc15368316" providerId="AD" clId="Web-{01ED2067-F72B-47A9-8EE2-DABFC749845C}" dt="2022-08-18T18:55:49.441" v="172" actId="20577"/>
        <pc:sldMkLst>
          <pc:docMk/>
          <pc:sldMk cId="1854700427" sldId="272"/>
        </pc:sldMkLst>
        <pc:spChg chg="mod">
          <ac:chgData name="Teal Booth" userId="S::tbooth@frontiercollege.ca::4d358c4f-17fc-482c-b4a2-8efc15368316" providerId="AD" clId="Web-{01ED2067-F72B-47A9-8EE2-DABFC749845C}" dt="2022-08-18T18:55:49.441" v="172" actId="20577"/>
          <ac:spMkLst>
            <pc:docMk/>
            <pc:sldMk cId="1854700427" sldId="272"/>
            <ac:spMk id="14339" creationId="{4E662056-C878-4713-94B6-2ADA5B96DCC0}"/>
          </ac:spMkLst>
        </pc:spChg>
        <pc:picChg chg="del">
          <ac:chgData name="Teal Booth" userId="S::tbooth@frontiercollege.ca::4d358c4f-17fc-482c-b4a2-8efc15368316" providerId="AD" clId="Web-{01ED2067-F72B-47A9-8EE2-DABFC749845C}" dt="2022-08-18T18:55:43.347" v="164"/>
          <ac:picMkLst>
            <pc:docMk/>
            <pc:sldMk cId="1854700427" sldId="272"/>
            <ac:picMk id="2" creationId="{4CD6EBA1-AB83-FD6C-D38E-D46778D1EB83}"/>
          </ac:picMkLst>
        </pc:picChg>
      </pc:sldChg>
      <pc:sldChg chg="new del">
        <pc:chgData name="Teal Booth" userId="S::tbooth@frontiercollege.ca::4d358c4f-17fc-482c-b4a2-8efc15368316" providerId="AD" clId="Web-{01ED2067-F72B-47A9-8EE2-DABFC749845C}" dt="2022-08-18T18:45:56.311" v="16"/>
        <pc:sldMkLst>
          <pc:docMk/>
          <pc:sldMk cId="1124256021" sldId="274"/>
        </pc:sldMkLst>
      </pc:sldChg>
      <pc:sldChg chg="delSp modSp add replId">
        <pc:chgData name="Teal Booth" userId="S::tbooth@frontiercollege.ca::4d358c4f-17fc-482c-b4a2-8efc15368316" providerId="AD" clId="Web-{01ED2067-F72B-47A9-8EE2-DABFC749845C}" dt="2022-08-18T18:46:42.327" v="78"/>
        <pc:sldMkLst>
          <pc:docMk/>
          <pc:sldMk cId="1633289474" sldId="274"/>
        </pc:sldMkLst>
        <pc:spChg chg="mod">
          <ac:chgData name="Teal Booth" userId="S::tbooth@frontiercollege.ca::4d358c4f-17fc-482c-b4a2-8efc15368316" providerId="AD" clId="Web-{01ED2067-F72B-47A9-8EE2-DABFC749845C}" dt="2022-08-18T18:46:10.530" v="24" actId="20577"/>
          <ac:spMkLst>
            <pc:docMk/>
            <pc:sldMk cId="1633289474" sldId="274"/>
            <ac:spMk id="14338" creationId="{59E25464-CE26-4938-BC6C-6B21773784E3}"/>
          </ac:spMkLst>
        </pc:spChg>
        <pc:spChg chg="mod">
          <ac:chgData name="Teal Booth" userId="S::tbooth@frontiercollege.ca::4d358c4f-17fc-482c-b4a2-8efc15368316" providerId="AD" clId="Web-{01ED2067-F72B-47A9-8EE2-DABFC749845C}" dt="2022-08-18T18:46:39.233" v="77" actId="20577"/>
          <ac:spMkLst>
            <pc:docMk/>
            <pc:sldMk cId="1633289474" sldId="274"/>
            <ac:spMk id="14339" creationId="{4E662056-C878-4713-94B6-2ADA5B96DCC0}"/>
          </ac:spMkLst>
        </pc:spChg>
        <pc:picChg chg="del">
          <ac:chgData name="Teal Booth" userId="S::tbooth@frontiercollege.ca::4d358c4f-17fc-482c-b4a2-8efc15368316" providerId="AD" clId="Web-{01ED2067-F72B-47A9-8EE2-DABFC749845C}" dt="2022-08-18T18:46:42.327" v="78"/>
          <ac:picMkLst>
            <pc:docMk/>
            <pc:sldMk cId="1633289474" sldId="274"/>
            <ac:picMk id="2" creationId="{73023580-1DEE-3161-B414-C16CDC48F3F0}"/>
          </ac:picMkLst>
        </pc:picChg>
      </pc:sldChg>
    </pc:docChg>
  </pc:docChgLst>
  <pc:docChgLst>
    <pc:chgData name="Teal Booth" userId="S::tbooth@frontiercollege.ca::4d358c4f-17fc-482c-b4a2-8efc15368316" providerId="AD" clId="Web-{2AE49057-EE17-4747-9186-8FEA485F32E1}"/>
    <pc:docChg chg="modSld sldOrd">
      <pc:chgData name="Teal Booth" userId="S::tbooth@frontiercollege.ca::4d358c4f-17fc-482c-b4a2-8efc15368316" providerId="AD" clId="Web-{2AE49057-EE17-4747-9186-8FEA485F32E1}" dt="2022-08-17T18:23:20.646" v="98"/>
      <pc:docMkLst>
        <pc:docMk/>
      </pc:docMkLst>
      <pc:sldChg chg="modSp">
        <pc:chgData name="Teal Booth" userId="S::tbooth@frontiercollege.ca::4d358c4f-17fc-482c-b4a2-8efc15368316" providerId="AD" clId="Web-{2AE49057-EE17-4747-9186-8FEA485F32E1}" dt="2022-08-17T18:22:47.598" v="97" actId="20577"/>
        <pc:sldMkLst>
          <pc:docMk/>
          <pc:sldMk cId="167868554" sldId="266"/>
        </pc:sldMkLst>
        <pc:spChg chg="mod">
          <ac:chgData name="Teal Booth" userId="S::tbooth@frontiercollege.ca::4d358c4f-17fc-482c-b4a2-8efc15368316" providerId="AD" clId="Web-{2AE49057-EE17-4747-9186-8FEA485F32E1}" dt="2022-08-17T18:22:47.598" v="97" actId="20577"/>
          <ac:spMkLst>
            <pc:docMk/>
            <pc:sldMk cId="167868554" sldId="266"/>
            <ac:spMk id="14339" creationId="{4E662056-C878-4713-94B6-2ADA5B96DCC0}"/>
          </ac:spMkLst>
        </pc:spChg>
      </pc:sldChg>
      <pc:sldChg chg="ord">
        <pc:chgData name="Teal Booth" userId="S::tbooth@frontiercollege.ca::4d358c4f-17fc-482c-b4a2-8efc15368316" providerId="AD" clId="Web-{2AE49057-EE17-4747-9186-8FEA485F32E1}" dt="2022-08-17T18:23:20.646" v="98"/>
        <pc:sldMkLst>
          <pc:docMk/>
          <pc:sldMk cId="3751247139" sldId="269"/>
        </pc:sldMkLst>
      </pc:sldChg>
    </pc:docChg>
  </pc:docChgLst>
  <pc:docChgLst>
    <pc:chgData name="Teal Booth" userId="S::tbooth@frontiercollege.ca::4d358c4f-17fc-482c-b4a2-8efc15368316" providerId="AD" clId="Web-{1C10CD12-540C-487D-94F5-BABC23F19AF4}"/>
    <pc:docChg chg="addSld delSld modSld sldOrd">
      <pc:chgData name="Teal Booth" userId="S::tbooth@frontiercollege.ca::4d358c4f-17fc-482c-b4a2-8efc15368316" providerId="AD" clId="Web-{1C10CD12-540C-487D-94F5-BABC23F19AF4}" dt="2022-08-17T15:38:13.659" v="189"/>
      <pc:docMkLst>
        <pc:docMk/>
      </pc:docMkLst>
      <pc:sldChg chg="addSp modSp">
        <pc:chgData name="Teal Booth" userId="S::tbooth@frontiercollege.ca::4d358c4f-17fc-482c-b4a2-8efc15368316" providerId="AD" clId="Web-{1C10CD12-540C-487D-94F5-BABC23F19AF4}" dt="2022-08-17T15:30:09.696" v="86" actId="1076"/>
        <pc:sldMkLst>
          <pc:docMk/>
          <pc:sldMk cId="0" sldId="258"/>
        </pc:sldMkLst>
        <pc:spChg chg="mod">
          <ac:chgData name="Teal Booth" userId="S::tbooth@frontiercollege.ca::4d358c4f-17fc-482c-b4a2-8efc15368316" providerId="AD" clId="Web-{1C10CD12-540C-487D-94F5-BABC23F19AF4}" dt="2022-08-17T15:21:32.452" v="9" actId="20577"/>
          <ac:spMkLst>
            <pc:docMk/>
            <pc:sldMk cId="0" sldId="258"/>
            <ac:spMk id="14338" creationId="{59E25464-CE26-4938-BC6C-6B21773784E3}"/>
          </ac:spMkLst>
        </pc:spChg>
        <pc:spChg chg="mod">
          <ac:chgData name="Teal Booth" userId="S::tbooth@frontiercollege.ca::4d358c4f-17fc-482c-b4a2-8efc15368316" providerId="AD" clId="Web-{1C10CD12-540C-487D-94F5-BABC23F19AF4}" dt="2022-08-17T15:25:44.832" v="77" actId="20577"/>
          <ac:spMkLst>
            <pc:docMk/>
            <pc:sldMk cId="0" sldId="258"/>
            <ac:spMk id="14339" creationId="{4E662056-C878-4713-94B6-2ADA5B96DCC0}"/>
          </ac:spMkLst>
        </pc:spChg>
        <pc:picChg chg="add mod">
          <ac:chgData name="Teal Booth" userId="S::tbooth@frontiercollege.ca::4d358c4f-17fc-482c-b4a2-8efc15368316" providerId="AD" clId="Web-{1C10CD12-540C-487D-94F5-BABC23F19AF4}" dt="2022-08-17T15:30:09.696" v="86" actId="1076"/>
          <ac:picMkLst>
            <pc:docMk/>
            <pc:sldMk cId="0" sldId="258"/>
            <ac:picMk id="2" creationId="{73023580-1DEE-3161-B414-C16CDC48F3F0}"/>
          </ac:picMkLst>
        </pc:picChg>
      </pc:sldChg>
      <pc:sldChg chg="del">
        <pc:chgData name="Teal Booth" userId="S::tbooth@frontiercollege.ca::4d358c4f-17fc-482c-b4a2-8efc15368316" providerId="AD" clId="Web-{1C10CD12-540C-487D-94F5-BABC23F19AF4}" dt="2022-08-17T15:34:48.202" v="103"/>
        <pc:sldMkLst>
          <pc:docMk/>
          <pc:sldMk cId="1017750739" sldId="259"/>
        </pc:sldMkLst>
      </pc:sldChg>
      <pc:sldChg chg="del">
        <pc:chgData name="Teal Booth" userId="S::tbooth@frontiercollege.ca::4d358c4f-17fc-482c-b4a2-8efc15368316" providerId="AD" clId="Web-{1C10CD12-540C-487D-94F5-BABC23F19AF4}" dt="2022-08-17T15:34:48.202" v="101"/>
        <pc:sldMkLst>
          <pc:docMk/>
          <pc:sldMk cId="1581173532" sldId="260"/>
        </pc:sldMkLst>
      </pc:sldChg>
      <pc:sldChg chg="del">
        <pc:chgData name="Teal Booth" userId="S::tbooth@frontiercollege.ca::4d358c4f-17fc-482c-b4a2-8efc15368316" providerId="AD" clId="Web-{1C10CD12-540C-487D-94F5-BABC23F19AF4}" dt="2022-08-17T15:34:48.202" v="102"/>
        <pc:sldMkLst>
          <pc:docMk/>
          <pc:sldMk cId="1979486099" sldId="262"/>
        </pc:sldMkLst>
      </pc:sldChg>
      <pc:sldChg chg="del">
        <pc:chgData name="Teal Booth" userId="S::tbooth@frontiercollege.ca::4d358c4f-17fc-482c-b4a2-8efc15368316" providerId="AD" clId="Web-{1C10CD12-540C-487D-94F5-BABC23F19AF4}" dt="2022-08-17T15:34:48.202" v="104"/>
        <pc:sldMkLst>
          <pc:docMk/>
          <pc:sldMk cId="3639742708" sldId="263"/>
        </pc:sldMkLst>
      </pc:sldChg>
      <pc:sldChg chg="del">
        <pc:chgData name="Teal Booth" userId="S::tbooth@frontiercollege.ca::4d358c4f-17fc-482c-b4a2-8efc15368316" providerId="AD" clId="Web-{1C10CD12-540C-487D-94F5-BABC23F19AF4}" dt="2022-08-17T15:34:48.202" v="105"/>
        <pc:sldMkLst>
          <pc:docMk/>
          <pc:sldMk cId="3727497723" sldId="264"/>
        </pc:sldMkLst>
      </pc:sldChg>
      <pc:sldChg chg="del">
        <pc:chgData name="Teal Booth" userId="S::tbooth@frontiercollege.ca::4d358c4f-17fc-482c-b4a2-8efc15368316" providerId="AD" clId="Web-{1C10CD12-540C-487D-94F5-BABC23F19AF4}" dt="2022-08-17T15:34:48.202" v="106"/>
        <pc:sldMkLst>
          <pc:docMk/>
          <pc:sldMk cId="3079220851" sldId="265"/>
        </pc:sldMkLst>
      </pc:sldChg>
      <pc:sldChg chg="addSp modSp">
        <pc:chgData name="Teal Booth" userId="S::tbooth@frontiercollege.ca::4d358c4f-17fc-482c-b4a2-8efc15368316" providerId="AD" clId="Web-{1C10CD12-540C-487D-94F5-BABC23F19AF4}" dt="2022-08-17T15:37:28.830" v="150" actId="20577"/>
        <pc:sldMkLst>
          <pc:docMk/>
          <pc:sldMk cId="167868554" sldId="266"/>
        </pc:sldMkLst>
        <pc:spChg chg="mod">
          <ac:chgData name="Teal Booth" userId="S::tbooth@frontiercollege.ca::4d358c4f-17fc-482c-b4a2-8efc15368316" providerId="AD" clId="Web-{1C10CD12-540C-487D-94F5-BABC23F19AF4}" dt="2022-08-17T15:22:32.656" v="45" actId="20577"/>
          <ac:spMkLst>
            <pc:docMk/>
            <pc:sldMk cId="167868554" sldId="266"/>
            <ac:spMk id="14338" creationId="{59E25464-CE26-4938-BC6C-6B21773784E3}"/>
          </ac:spMkLst>
        </pc:spChg>
        <pc:spChg chg="mod">
          <ac:chgData name="Teal Booth" userId="S::tbooth@frontiercollege.ca::4d358c4f-17fc-482c-b4a2-8efc15368316" providerId="AD" clId="Web-{1C10CD12-540C-487D-94F5-BABC23F19AF4}" dt="2022-08-17T15:37:28.830" v="150" actId="20577"/>
          <ac:spMkLst>
            <pc:docMk/>
            <pc:sldMk cId="167868554" sldId="266"/>
            <ac:spMk id="14339" creationId="{4E662056-C878-4713-94B6-2ADA5B96DCC0}"/>
          </ac:spMkLst>
        </pc:spChg>
        <pc:picChg chg="add mod">
          <ac:chgData name="Teal Booth" userId="S::tbooth@frontiercollege.ca::4d358c4f-17fc-482c-b4a2-8efc15368316" providerId="AD" clId="Web-{1C10CD12-540C-487D-94F5-BABC23F19AF4}" dt="2022-08-17T15:34:26.717" v="99" actId="1076"/>
          <ac:picMkLst>
            <pc:docMk/>
            <pc:sldMk cId="167868554" sldId="266"/>
            <ac:picMk id="2" creationId="{1F3F7E72-51B5-E739-299E-7BE72D3FE5D5}"/>
          </ac:picMkLst>
        </pc:picChg>
      </pc:sldChg>
      <pc:sldChg chg="addSp modSp">
        <pc:chgData name="Teal Booth" userId="S::tbooth@frontiercollege.ca::4d358c4f-17fc-482c-b4a2-8efc15368316" providerId="AD" clId="Web-{1C10CD12-540C-487D-94F5-BABC23F19AF4}" dt="2022-08-17T15:28:27.210" v="84" actId="1076"/>
        <pc:sldMkLst>
          <pc:docMk/>
          <pc:sldMk cId="2769806857" sldId="267"/>
        </pc:sldMkLst>
        <pc:spChg chg="mod">
          <ac:chgData name="Teal Booth" userId="S::tbooth@frontiercollege.ca::4d358c4f-17fc-482c-b4a2-8efc15368316" providerId="AD" clId="Web-{1C10CD12-540C-487D-94F5-BABC23F19AF4}" dt="2022-08-17T15:21:58.702" v="19" actId="20577"/>
          <ac:spMkLst>
            <pc:docMk/>
            <pc:sldMk cId="2769806857" sldId="267"/>
            <ac:spMk id="14338" creationId="{59E25464-CE26-4938-BC6C-6B21773784E3}"/>
          </ac:spMkLst>
        </pc:spChg>
        <pc:spChg chg="mod">
          <ac:chgData name="Teal Booth" userId="S::tbooth@frontiercollege.ca::4d358c4f-17fc-482c-b4a2-8efc15368316" providerId="AD" clId="Web-{1C10CD12-540C-487D-94F5-BABC23F19AF4}" dt="2022-08-17T15:24:11.408" v="61" actId="20577"/>
          <ac:spMkLst>
            <pc:docMk/>
            <pc:sldMk cId="2769806857" sldId="267"/>
            <ac:spMk id="14339" creationId="{4E662056-C878-4713-94B6-2ADA5B96DCC0}"/>
          </ac:spMkLst>
        </pc:spChg>
        <pc:picChg chg="add mod">
          <ac:chgData name="Teal Booth" userId="S::tbooth@frontiercollege.ca::4d358c4f-17fc-482c-b4a2-8efc15368316" providerId="AD" clId="Web-{1C10CD12-540C-487D-94F5-BABC23F19AF4}" dt="2022-08-17T15:28:27.210" v="84" actId="1076"/>
          <ac:picMkLst>
            <pc:docMk/>
            <pc:sldMk cId="2769806857" sldId="267"/>
            <ac:picMk id="2" creationId="{335ECCB6-BFAC-C84C-69E3-D7C0AC323E7F}"/>
          </ac:picMkLst>
        </pc:picChg>
      </pc:sldChg>
      <pc:sldChg chg="addSp modSp add replId">
        <pc:chgData name="Teal Booth" userId="S::tbooth@frontiercollege.ca::4d358c4f-17fc-482c-b4a2-8efc15368316" providerId="AD" clId="Web-{1C10CD12-540C-487D-94F5-BABC23F19AF4}" dt="2022-08-17T15:33:36.982" v="94" actId="14100"/>
        <pc:sldMkLst>
          <pc:docMk/>
          <pc:sldMk cId="281720353" sldId="268"/>
        </pc:sldMkLst>
        <pc:spChg chg="mod">
          <ac:chgData name="Teal Booth" userId="S::tbooth@frontiercollege.ca::4d358c4f-17fc-482c-b4a2-8efc15368316" providerId="AD" clId="Web-{1C10CD12-540C-487D-94F5-BABC23F19AF4}" dt="2022-08-17T15:22:20.218" v="33" actId="20577"/>
          <ac:spMkLst>
            <pc:docMk/>
            <pc:sldMk cId="281720353" sldId="268"/>
            <ac:spMk id="14338" creationId="{59E25464-CE26-4938-BC6C-6B21773784E3}"/>
          </ac:spMkLst>
        </pc:spChg>
        <pc:spChg chg="mod">
          <ac:chgData name="Teal Booth" userId="S::tbooth@frontiercollege.ca::4d358c4f-17fc-482c-b4a2-8efc15368316" providerId="AD" clId="Web-{1C10CD12-540C-487D-94F5-BABC23F19AF4}" dt="2022-08-17T15:33:21.966" v="93" actId="20577"/>
          <ac:spMkLst>
            <pc:docMk/>
            <pc:sldMk cId="281720353" sldId="268"/>
            <ac:spMk id="14339" creationId="{4E662056-C878-4713-94B6-2ADA5B96DCC0}"/>
          </ac:spMkLst>
        </pc:spChg>
        <pc:picChg chg="add mod">
          <ac:chgData name="Teal Booth" userId="S::tbooth@frontiercollege.ca::4d358c4f-17fc-482c-b4a2-8efc15368316" providerId="AD" clId="Web-{1C10CD12-540C-487D-94F5-BABC23F19AF4}" dt="2022-08-17T15:33:36.982" v="94" actId="14100"/>
          <ac:picMkLst>
            <pc:docMk/>
            <pc:sldMk cId="281720353" sldId="268"/>
            <ac:picMk id="2" creationId="{C0E25658-DE2A-62B5-4F1B-9FC6A10B55C9}"/>
          </ac:picMkLst>
        </pc:picChg>
      </pc:sldChg>
      <pc:sldChg chg="delSp modSp add ord replId">
        <pc:chgData name="Teal Booth" userId="S::tbooth@frontiercollege.ca::4d358c4f-17fc-482c-b4a2-8efc15368316" providerId="AD" clId="Web-{1C10CD12-540C-487D-94F5-BABC23F19AF4}" dt="2022-08-17T15:38:13.659" v="189"/>
        <pc:sldMkLst>
          <pc:docMk/>
          <pc:sldMk cId="3751247139" sldId="269"/>
        </pc:sldMkLst>
        <pc:spChg chg="mod">
          <ac:chgData name="Teal Booth" userId="S::tbooth@frontiercollege.ca::4d358c4f-17fc-482c-b4a2-8efc15368316" providerId="AD" clId="Web-{1C10CD12-540C-487D-94F5-BABC23F19AF4}" dt="2022-08-17T15:37:57.987" v="159" actId="20577"/>
          <ac:spMkLst>
            <pc:docMk/>
            <pc:sldMk cId="3751247139" sldId="269"/>
            <ac:spMk id="14338" creationId="{59E25464-CE26-4938-BC6C-6B21773784E3}"/>
          </ac:spMkLst>
        </pc:spChg>
        <pc:spChg chg="mod">
          <ac:chgData name="Teal Booth" userId="S::tbooth@frontiercollege.ca::4d358c4f-17fc-482c-b4a2-8efc15368316" providerId="AD" clId="Web-{1C10CD12-540C-487D-94F5-BABC23F19AF4}" dt="2022-08-17T15:38:11.222" v="188" actId="20577"/>
          <ac:spMkLst>
            <pc:docMk/>
            <pc:sldMk cId="3751247139" sldId="269"/>
            <ac:spMk id="14339" creationId="{4E662056-C878-4713-94B6-2ADA5B96DCC0}"/>
          </ac:spMkLst>
        </pc:spChg>
        <pc:picChg chg="del">
          <ac:chgData name="Teal Booth" userId="S::tbooth@frontiercollege.ca::4d358c4f-17fc-482c-b4a2-8efc15368316" providerId="AD" clId="Web-{1C10CD12-540C-487D-94F5-BABC23F19AF4}" dt="2022-08-17T15:38:13.659" v="189"/>
          <ac:picMkLst>
            <pc:docMk/>
            <pc:sldMk cId="3751247139" sldId="269"/>
            <ac:picMk id="2" creationId="{C0E25658-DE2A-62B5-4F1B-9FC6A10B55C9}"/>
          </ac:picMkLst>
        </pc:picChg>
      </pc:sldChg>
    </pc:docChg>
  </pc:docChgLst>
  <pc:docChgLst>
    <pc:chgData name="Teal Booth" userId="S::tbooth@frontiercollege.ca::4d358c4f-17fc-482c-b4a2-8efc15368316" providerId="AD" clId="Web-{243E183C-7A97-447D-B3E3-993640DEB72C}"/>
    <pc:docChg chg="modSld">
      <pc:chgData name="Teal Booth" userId="S::tbooth@frontiercollege.ca::4d358c4f-17fc-482c-b4a2-8efc15368316" providerId="AD" clId="Web-{243E183C-7A97-447D-B3E3-993640DEB72C}" dt="2022-08-19T15:15:19.885" v="11" actId="20577"/>
      <pc:docMkLst>
        <pc:docMk/>
      </pc:docMkLst>
      <pc:sldChg chg="modSp">
        <pc:chgData name="Teal Booth" userId="S::tbooth@frontiercollege.ca::4d358c4f-17fc-482c-b4a2-8efc15368316" providerId="AD" clId="Web-{243E183C-7A97-447D-B3E3-993640DEB72C}" dt="2022-08-19T15:15:19.885" v="11" actId="20577"/>
        <pc:sldMkLst>
          <pc:docMk/>
          <pc:sldMk cId="0" sldId="258"/>
        </pc:sldMkLst>
        <pc:spChg chg="mod">
          <ac:chgData name="Teal Booth" userId="S::tbooth@frontiercollege.ca::4d358c4f-17fc-482c-b4a2-8efc15368316" providerId="AD" clId="Web-{243E183C-7A97-447D-B3E3-993640DEB72C}" dt="2022-08-19T15:15:19.885" v="11" actId="20577"/>
          <ac:spMkLst>
            <pc:docMk/>
            <pc:sldMk cId="0" sldId="258"/>
            <ac:spMk id="14339" creationId="{4E662056-C878-4713-94B6-2ADA5B96DCC0}"/>
          </ac:spMkLst>
        </pc:spChg>
      </pc:sldChg>
      <pc:sldChg chg="addSp modSp">
        <pc:chgData name="Teal Booth" userId="S::tbooth@frontiercollege.ca::4d358c4f-17fc-482c-b4a2-8efc15368316" providerId="AD" clId="Web-{243E183C-7A97-447D-B3E3-993640DEB72C}" dt="2022-08-19T15:04:10.830" v="1" actId="1076"/>
        <pc:sldMkLst>
          <pc:docMk/>
          <pc:sldMk cId="167868554" sldId="266"/>
        </pc:sldMkLst>
        <pc:picChg chg="add mod">
          <ac:chgData name="Teal Booth" userId="S::tbooth@frontiercollege.ca::4d358c4f-17fc-482c-b4a2-8efc15368316" providerId="AD" clId="Web-{243E183C-7A97-447D-B3E3-993640DEB72C}" dt="2022-08-19T15:04:10.830" v="1" actId="1076"/>
          <ac:picMkLst>
            <pc:docMk/>
            <pc:sldMk cId="167868554" sldId="266"/>
            <ac:picMk id="2" creationId="{05054EAD-84CF-A4B1-6ED4-95A1B97ADB43}"/>
          </ac:picMkLst>
        </pc:picChg>
      </pc:sldChg>
      <pc:sldChg chg="addSp modSp">
        <pc:chgData name="Teal Booth" userId="S::tbooth@frontiercollege.ca::4d358c4f-17fc-482c-b4a2-8efc15368316" providerId="AD" clId="Web-{243E183C-7A97-447D-B3E3-993640DEB72C}" dt="2022-08-19T15:04:27.784" v="3" actId="1076"/>
        <pc:sldMkLst>
          <pc:docMk/>
          <pc:sldMk cId="3104383465" sldId="271"/>
        </pc:sldMkLst>
        <pc:picChg chg="add mod">
          <ac:chgData name="Teal Booth" userId="S::tbooth@frontiercollege.ca::4d358c4f-17fc-482c-b4a2-8efc15368316" providerId="AD" clId="Web-{243E183C-7A97-447D-B3E3-993640DEB72C}" dt="2022-08-19T15:04:27.784" v="3" actId="1076"/>
          <ac:picMkLst>
            <pc:docMk/>
            <pc:sldMk cId="3104383465" sldId="271"/>
            <ac:picMk id="2" creationId="{795F4111-D657-F76F-823A-085E9C180680}"/>
          </ac:picMkLst>
        </pc:picChg>
      </pc:sldChg>
      <pc:sldChg chg="addSp modSp">
        <pc:chgData name="Teal Booth" userId="S::tbooth@frontiercollege.ca::4d358c4f-17fc-482c-b4a2-8efc15368316" providerId="AD" clId="Web-{243E183C-7A97-447D-B3E3-993640DEB72C}" dt="2022-08-19T15:04:42.847" v="6" actId="1076"/>
        <pc:sldMkLst>
          <pc:docMk/>
          <pc:sldMk cId="1854700427" sldId="272"/>
        </pc:sldMkLst>
        <pc:picChg chg="add mod">
          <ac:chgData name="Teal Booth" userId="S::tbooth@frontiercollege.ca::4d358c4f-17fc-482c-b4a2-8efc15368316" providerId="AD" clId="Web-{243E183C-7A97-447D-B3E3-993640DEB72C}" dt="2022-08-19T15:04:42.847" v="6" actId="1076"/>
          <ac:picMkLst>
            <pc:docMk/>
            <pc:sldMk cId="1854700427" sldId="272"/>
            <ac:picMk id="2" creationId="{270333BF-9194-FFC9-84A5-69BEF966AC03}"/>
          </ac:picMkLst>
        </pc:picChg>
      </pc:sldChg>
      <pc:sldChg chg="addSp modSp">
        <pc:chgData name="Teal Booth" userId="S::tbooth@frontiercollege.ca::4d358c4f-17fc-482c-b4a2-8efc15368316" providerId="AD" clId="Web-{243E183C-7A97-447D-B3E3-993640DEB72C}" dt="2022-08-19T15:14:48.274" v="9" actId="1076"/>
        <pc:sldMkLst>
          <pc:docMk/>
          <pc:sldMk cId="1633289474" sldId="274"/>
        </pc:sldMkLst>
        <pc:picChg chg="add mod">
          <ac:chgData name="Teal Booth" userId="S::tbooth@frontiercollege.ca::4d358c4f-17fc-482c-b4a2-8efc15368316" providerId="AD" clId="Web-{243E183C-7A97-447D-B3E3-993640DEB72C}" dt="2022-08-19T15:14:48.274" v="9" actId="1076"/>
          <ac:picMkLst>
            <pc:docMk/>
            <pc:sldMk cId="1633289474" sldId="274"/>
            <ac:picMk id="2" creationId="{80CCB6E9-488E-62B2-DCA7-187283E6FA82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D9495D4-AEC1-44CC-876E-4AF530B2653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28FBB7-FDB5-4623-B9FE-64001DA93A4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2C2C782-B009-4CCF-A3FF-4524DEEEDA32}" type="datetimeFigureOut">
              <a:rPr lang="en-US"/>
              <a:pPr>
                <a:defRPr/>
              </a:pPr>
              <a:t>3/21/2023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2818AA-55B8-488A-84EB-BD1F8972513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BC563D-D661-43E1-B327-1C8E3874307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2AC7960-17DD-4183-9673-25EA59BC59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0C0CD097-99D6-44F0-8D58-7C302EFBFAC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F35DE2AF-BB9B-47E5-91EB-E12202C4A01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A06F05BA-3762-4E31-9B07-23595465C0C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4ED3AFCF-F459-436C-9A70-562B6B0082F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0FD2C517-4B84-4DE0-BAA4-899F817A977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FECFCB27-DD45-43E5-9C69-9B5D946E57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909075F-1A24-4A34-8121-5E10FB53706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Google Shape;68;g123de75d5cf_1_0:notes">
            <a:extLst>
              <a:ext uri="{FF2B5EF4-FFF2-40B4-BE49-F238E27FC236}">
                <a16:creationId xmlns:a16="http://schemas.microsoft.com/office/drawing/2014/main" id="{0835CBF7-5E7F-BD0B-7302-811CA1D00656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9218" name="Google Shape;69;g123de75d5cf_1_0:notes">
            <a:extLst>
              <a:ext uri="{FF2B5EF4-FFF2-40B4-BE49-F238E27FC236}">
                <a16:creationId xmlns:a16="http://schemas.microsoft.com/office/drawing/2014/main" id="{C55900A1-4E4F-59CE-F17D-0E9E384C9CD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219" name="Google Shape;70;g123de75d5cf_1_0:notes">
            <a:extLst>
              <a:ext uri="{FF2B5EF4-FFF2-40B4-BE49-F238E27FC236}">
                <a16:creationId xmlns:a16="http://schemas.microsoft.com/office/drawing/2014/main" id="{1B045251-86F1-F0F7-BDC6-6898FABFA3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940FCD35-C85C-3A4F-9419-AFE4A9A31073}" type="slidenum">
              <a:rPr lang="en-US" altLang="en-US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251406" y="365129"/>
            <a:ext cx="8638967" cy="13255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251406" y="1825625"/>
            <a:ext cx="8638967" cy="435133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342884" lvl="0" indent="-304786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marL="685766" lvl="1" indent="-285736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2pPr>
            <a:lvl3pPr marL="1028649" lvl="2" indent="-266687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3pPr>
            <a:lvl4pPr marL="1371532" lvl="3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marL="1714415" lvl="4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marL="2057297" lvl="5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180" lvl="6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064" lvl="7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5946" lvl="8" indent="-257162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Google Shape;13;p2">
            <a:extLst>
              <a:ext uri="{FF2B5EF4-FFF2-40B4-BE49-F238E27FC236}">
                <a16:creationId xmlns:a16="http://schemas.microsoft.com/office/drawing/2014/main" id="{6C99DF3A-4F53-FFA9-BE93-EAC502B58377}"/>
              </a:ext>
            </a:extLst>
          </p:cNvPr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Google Shape;14;p2">
            <a:extLst>
              <a:ext uri="{FF2B5EF4-FFF2-40B4-BE49-F238E27FC236}">
                <a16:creationId xmlns:a16="http://schemas.microsoft.com/office/drawing/2014/main" id="{47B1C58C-862F-15AD-A271-4B3EB25C0E83}"/>
              </a:ext>
            </a:extLst>
          </p:cNvPr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Google Shape;15;p2">
            <a:extLst>
              <a:ext uri="{FF2B5EF4-FFF2-40B4-BE49-F238E27FC236}">
                <a16:creationId xmlns:a16="http://schemas.microsoft.com/office/drawing/2014/main" id="{DC375EF9-C07F-91AF-D3B1-144A0535DF83}"/>
              </a:ext>
            </a:extLst>
          </p:cNvPr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13DFA-96B8-4B46-BF7D-A03F389B0C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00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8;p3">
            <a:extLst>
              <a:ext uri="{FF2B5EF4-FFF2-40B4-BE49-F238E27FC236}">
                <a16:creationId xmlns:a16="http://schemas.microsoft.com/office/drawing/2014/main" id="{0ADB823D-2BA8-AB98-9D60-5DBC0B55264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2" r="1755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oogle Shape;21;p3">
            <a:extLst>
              <a:ext uri="{FF2B5EF4-FFF2-40B4-BE49-F238E27FC236}">
                <a16:creationId xmlns:a16="http://schemas.microsoft.com/office/drawing/2014/main" id="{09D53A39-EB8F-CEC2-9137-DB01BE3BD89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5611813"/>
            <a:ext cx="260032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Google Shape;19;p3"/>
          <p:cNvSpPr txBox="1">
            <a:spLocks noGrp="1"/>
          </p:cNvSpPr>
          <p:nvPr>
            <p:ph type="ctrTitle"/>
          </p:nvPr>
        </p:nvSpPr>
        <p:spPr>
          <a:xfrm>
            <a:off x="251405" y="1122363"/>
            <a:ext cx="8593914" cy="23876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4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251405" y="3724349"/>
            <a:ext cx="8593914" cy="1533455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1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54E697-6D80-4421-D827-44CBDDCECA2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5933440" y="5999219"/>
            <a:ext cx="2911879" cy="32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696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oogle Shape;10;p2">
            <a:extLst>
              <a:ext uri="{FF2B5EF4-FFF2-40B4-BE49-F238E27FC236}">
                <a16:creationId xmlns:a16="http://schemas.microsoft.com/office/drawing/2014/main" id="{05050A78-BCC0-962B-9F54-BC5A7503ACF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25"/>
            <a:ext cx="9144000" cy="503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Google Shape;11;p2">
            <a:extLst>
              <a:ext uri="{FF2B5EF4-FFF2-40B4-BE49-F238E27FC236}">
                <a16:creationId xmlns:a16="http://schemas.microsoft.com/office/drawing/2014/main" id="{6EFB601F-E4D3-4F95-67AA-C1DDE5009E1E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50825" y="365125"/>
            <a:ext cx="863917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8" name="Google Shape;12;p2">
            <a:extLst>
              <a:ext uri="{FF2B5EF4-FFF2-40B4-BE49-F238E27FC236}">
                <a16:creationId xmlns:a16="http://schemas.microsoft.com/office/drawing/2014/main" id="{5BE0B752-3506-0846-0CD5-07806A66CA3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250825" y="1825625"/>
            <a:ext cx="8639175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3" name="Google Shape;13;p2">
            <a:extLst>
              <a:ext uri="{FF2B5EF4-FFF2-40B4-BE49-F238E27FC236}">
                <a16:creationId xmlns:a16="http://schemas.microsoft.com/office/drawing/2014/main" id="{8AD8C511-E917-E5C9-AB84-8257300C47FD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3927475" y="6356350"/>
            <a:ext cx="12858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50" b="0" i="0" u="none" strike="noStrike" kern="0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4" name="Google Shape;14;p2">
            <a:extLst>
              <a:ext uri="{FF2B5EF4-FFF2-40B4-BE49-F238E27FC236}">
                <a16:creationId xmlns:a16="http://schemas.microsoft.com/office/drawing/2014/main" id="{48B2B30E-2E04-0A9C-948B-20BCC3DF94D1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6286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50" b="0" i="0" u="none" strike="noStrike" kern="0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5" name="Google Shape;15;p2">
            <a:extLst>
              <a:ext uri="{FF2B5EF4-FFF2-40B4-BE49-F238E27FC236}">
                <a16:creationId xmlns:a16="http://schemas.microsoft.com/office/drawing/2014/main" id="{DEDCBDAF-3D0C-0D23-44F1-8EB95B542AF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432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750" b="0" i="0" u="none" strike="noStrike" kern="0" cap="none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fld id="{A285CD37-B78A-0540-8384-2A7FB6DF0F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Google Shape;16;p2">
            <a:extLst>
              <a:ext uri="{FF2B5EF4-FFF2-40B4-BE49-F238E27FC236}">
                <a16:creationId xmlns:a16="http://schemas.microsoft.com/office/drawing/2014/main" id="{C0A6DCD9-8F9B-FA96-BBB0-04657622B51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397625"/>
            <a:ext cx="339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5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Google Shape;72;g123de75d5cf_1_0">
            <a:extLst>
              <a:ext uri="{FF2B5EF4-FFF2-40B4-BE49-F238E27FC236}">
                <a16:creationId xmlns:a16="http://schemas.microsoft.com/office/drawing/2014/main" id="{15200245-58C1-E057-7F9B-29621FC573C6}"/>
              </a:ext>
            </a:extLst>
          </p:cNvPr>
          <p:cNvSpPr txBox="1">
            <a:spLocks noGrp="1" noChangeArrowheads="1"/>
          </p:cNvSpPr>
          <p:nvPr>
            <p:ph type="ctrTitle"/>
          </p:nvPr>
        </p:nvSpPr>
        <p:spPr>
          <a:xfrm>
            <a:off x="250825" y="1698625"/>
            <a:ext cx="8594725" cy="1790700"/>
          </a:xfrm>
        </p:spPr>
        <p:txBody>
          <a:bodyPr lIns="68569" tIns="34275" rIns="68569" bIns="34275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Arial" panose="020B0604020202020204" pitchFamily="34" charset="0"/>
              <a:buNone/>
            </a:pPr>
            <a:r>
              <a:rPr lang="en-US" altLang="en-US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Fair Trade and Ethical Consumerism</a:t>
            </a:r>
          </a:p>
        </p:txBody>
      </p:sp>
      <p:sp>
        <p:nvSpPr>
          <p:cNvPr id="8194" name="Google Shape;73;g123de75d5cf_1_0">
            <a:extLst>
              <a:ext uri="{FF2B5EF4-FFF2-40B4-BE49-F238E27FC236}">
                <a16:creationId xmlns:a16="http://schemas.microsoft.com/office/drawing/2014/main" id="{9CC9F96B-0ACC-91DC-98A9-B36E9BA7D5BF}"/>
              </a:ext>
            </a:extLst>
          </p:cNvPr>
          <p:cNvSpPr txBox="1">
            <a:spLocks noGrp="1" noChangeArrowheads="1"/>
          </p:cNvSpPr>
          <p:nvPr>
            <p:ph type="subTitle" idx="1"/>
          </p:nvPr>
        </p:nvSpPr>
        <p:spPr>
          <a:xfrm>
            <a:off x="250825" y="3651250"/>
            <a:ext cx="8594725" cy="1149350"/>
          </a:xfrm>
        </p:spPr>
        <p:txBody>
          <a:bodyPr lIns="68569" tIns="34275" rIns="68569" bIns="34275"/>
          <a:lstStyle/>
          <a:p>
            <a:pPr eaLnBrk="1" hangingPunct="1">
              <a:spcAft>
                <a:spcPct val="0"/>
              </a:spcAft>
              <a:buClr>
                <a:srgbClr val="FFFFFF"/>
              </a:buClr>
            </a:pPr>
            <a:r>
              <a:rPr lang="en-US" altLang="en-US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Grade 10+</a:t>
            </a:r>
          </a:p>
        </p:txBody>
      </p:sp>
    </p:spTree>
    <p:extLst>
      <p:ext uri="{BB962C8B-B14F-4D97-AF65-F5344CB8AC3E}">
        <p14:creationId xmlns:p14="http://schemas.microsoft.com/office/powerpoint/2010/main" val="3044660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/>
              <a:t>Discussion Questions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367625"/>
            <a:ext cx="8638967" cy="48524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>
                <a:ea typeface="+mn-lt"/>
                <a:cs typeface="+mn-lt"/>
              </a:rPr>
              <a:t>1. What are some reasons that a company would use greenwashing?</a:t>
            </a:r>
            <a:endParaRPr lang="en-US" sz="2000"/>
          </a:p>
          <a:p>
            <a:pPr marL="0" indent="0">
              <a:buNone/>
            </a:pPr>
            <a:r>
              <a:rPr lang="en-US" sz="2000">
                <a:ea typeface="+mn-lt"/>
                <a:cs typeface="+mn-lt"/>
              </a:rPr>
              <a:t>2. What are some words and images that a company can use to greenwash their product?</a:t>
            </a:r>
          </a:p>
          <a:p>
            <a:pPr marL="0" indent="0">
              <a:buNone/>
            </a:pPr>
            <a:r>
              <a:rPr lang="en-US" sz="2000">
                <a:ea typeface="+mn-lt"/>
                <a:cs typeface="+mn-lt"/>
              </a:rPr>
              <a:t>3. How can we tell the difference between a company that is greenwashing and one that is ethical?</a:t>
            </a:r>
          </a:p>
          <a:p>
            <a:pPr marL="342882" lvl="1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sz="2000"/>
          </a:p>
        </p:txBody>
      </p:sp>
      <p:pic>
        <p:nvPicPr>
          <p:cNvPr id="4" name="Picture 2" descr="Icon&#10;&#10;Description automatically generated">
            <a:extLst>
              <a:ext uri="{FF2B5EF4-FFF2-40B4-BE49-F238E27FC236}">
                <a16:creationId xmlns:a16="http://schemas.microsoft.com/office/drawing/2014/main" id="{7CAF17C7-4DAA-066A-BEA3-D5D7E6C8D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3192389"/>
            <a:ext cx="2743200" cy="274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51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/>
              <a:t>A Special Note for Teachers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853656-CD7E-E42D-9884-228304ED30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5" r="1182"/>
          <a:stretch/>
        </p:blipFill>
        <p:spPr>
          <a:xfrm>
            <a:off x="1803929" y="1613855"/>
            <a:ext cx="5533920" cy="469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837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/>
              <a:t>Consumer Choice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952089"/>
            <a:ext cx="8638967" cy="4267957"/>
          </a:xfrm>
        </p:spPr>
        <p:txBody>
          <a:bodyPr>
            <a:normAutofit/>
          </a:bodyPr>
          <a:lstStyle/>
          <a:p>
            <a:pPr marL="0" indent="0">
              <a:lnSpc>
                <a:spcPts val="2500"/>
              </a:lnSpc>
              <a:buNone/>
            </a:pPr>
            <a:endParaRPr lang="en-US" sz="3200">
              <a:solidFill>
                <a:schemeClr val="tx1"/>
              </a:solidFill>
            </a:endParaRPr>
          </a:p>
          <a:p>
            <a:pPr marL="0" indent="0" eaLnBrk="1" hangingPunct="1">
              <a:buNone/>
            </a:pPr>
            <a:r>
              <a:rPr lang="en-US" sz="2000">
                <a:ea typeface="+mn-lt"/>
                <a:cs typeface="+mn-lt"/>
              </a:rPr>
              <a:t>The choices we make when we buy something have a larger impact on the world economy. Sometimes at a store we don’t have many options, so we often choose what is available. Other times, we can support companies that are more ethical when we do have a choice!</a:t>
            </a:r>
          </a:p>
          <a:p>
            <a:pPr marL="0" indent="0">
              <a:buNone/>
            </a:pPr>
            <a:r>
              <a:rPr lang="en-US" sz="2000" b="1">
                <a:ea typeface="MS PGothic"/>
                <a:cs typeface="Arial"/>
              </a:rPr>
              <a:t>How do the consumer choices of the population effect the world?</a:t>
            </a:r>
          </a:p>
          <a:p>
            <a:pPr marL="342900" indent="-342900">
              <a:lnSpc>
                <a:spcPts val="25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pic>
        <p:nvPicPr>
          <p:cNvPr id="4" name="Picture 2" descr="A picture containing toy&#10;&#10;Description automatically generated">
            <a:extLst>
              <a:ext uri="{FF2B5EF4-FFF2-40B4-BE49-F238E27FC236}">
                <a16:creationId xmlns:a16="http://schemas.microsoft.com/office/drawing/2014/main" id="{0A21D07B-52E0-29FD-8AAC-15CBAD8B08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580" y="4365104"/>
            <a:ext cx="2524839" cy="2285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149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/>
              <a:t>Minds On Activity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952089"/>
            <a:ext cx="8638967" cy="4267957"/>
          </a:xfrm>
        </p:spPr>
        <p:txBody>
          <a:bodyPr>
            <a:normAutofit/>
          </a:bodyPr>
          <a:lstStyle/>
          <a:p>
            <a:pPr marL="0" indent="0">
              <a:lnSpc>
                <a:spcPts val="2500"/>
              </a:lnSpc>
              <a:buNone/>
            </a:pPr>
            <a:r>
              <a:rPr lang="en-US" sz="2000" b="1">
                <a:solidFill>
                  <a:schemeClr val="tx1"/>
                </a:solidFill>
              </a:rPr>
              <a:t>Think-Pair-Share</a:t>
            </a:r>
          </a:p>
          <a:p>
            <a:pPr marL="0" indent="0">
              <a:lnSpc>
                <a:spcPts val="2500"/>
              </a:lnSpc>
              <a:buNone/>
            </a:pPr>
            <a:r>
              <a:rPr lang="en-US" sz="2000">
                <a:ea typeface="MS PGothic"/>
                <a:cs typeface="Arial"/>
              </a:rPr>
              <a:t>Have you heard of greenwashing?</a:t>
            </a:r>
            <a:br>
              <a:rPr lang="en-US" sz="2000">
                <a:ea typeface="MS PGothic"/>
                <a:cs typeface="Arial"/>
              </a:rPr>
            </a:br>
            <a:br>
              <a:rPr lang="en-US" sz="2000">
                <a:ea typeface="MS PGothic"/>
                <a:cs typeface="Arial"/>
              </a:rPr>
            </a:br>
            <a:r>
              <a:rPr lang="en-US" sz="2000">
                <a:ea typeface="MS PGothic"/>
                <a:cs typeface="Arial"/>
              </a:rPr>
              <a:t>Have you heard of Fair Trade?</a:t>
            </a:r>
            <a:br>
              <a:rPr lang="en-US" sz="2000">
                <a:ea typeface="MS PGothic"/>
                <a:cs typeface="Arial"/>
              </a:rPr>
            </a:br>
            <a:br>
              <a:rPr lang="en-US" sz="2000">
                <a:ea typeface="MS PGothic"/>
                <a:cs typeface="Arial"/>
              </a:rPr>
            </a:br>
            <a:r>
              <a:rPr lang="en-US" sz="2000">
                <a:ea typeface="MS PGothic"/>
                <a:cs typeface="Arial"/>
              </a:rPr>
              <a:t>What do you know about these topics?</a:t>
            </a:r>
            <a:endParaRPr lang="en-US" sz="2000">
              <a:cs typeface="Arial"/>
            </a:endParaRPr>
          </a:p>
          <a:p>
            <a:pPr marL="0" indent="0">
              <a:lnSpc>
                <a:spcPts val="2500"/>
              </a:lnSpc>
              <a:buNone/>
            </a:pPr>
            <a:endParaRPr lang="en-US" sz="2000">
              <a:solidFill>
                <a:schemeClr val="tx1"/>
              </a:solidFill>
            </a:endParaRPr>
          </a:p>
        </p:txBody>
      </p:sp>
      <p:pic>
        <p:nvPicPr>
          <p:cNvPr id="4" name="Content Placeholder 4" descr="Content Placeholder 4">
            <a:extLst>
              <a:ext uri="{FF2B5EF4-FFF2-40B4-BE49-F238E27FC236}">
                <a16:creationId xmlns:a16="http://schemas.microsoft.com/office/drawing/2014/main" id="{32357D38-568B-A514-1B44-EEA4F39D43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448" y="3234913"/>
            <a:ext cx="1880961" cy="211195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68731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/>
              <a:t>Why Fair Trade?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367625"/>
            <a:ext cx="8638967" cy="48524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ea typeface="+mn-lt"/>
                <a:cs typeface="+mn-lt"/>
              </a:rPr>
              <a:t>Fair Trade labels indicate that a food item is free from child </a:t>
            </a:r>
            <a:r>
              <a:rPr lang="en-US" sz="2000" dirty="0" err="1">
                <a:ea typeface="+mn-lt"/>
                <a:cs typeface="+mn-lt"/>
              </a:rPr>
              <a:t>labour</a:t>
            </a:r>
            <a:r>
              <a:rPr lang="en-US" sz="2000" dirty="0">
                <a:ea typeface="+mn-lt"/>
                <a:cs typeface="+mn-lt"/>
              </a:rPr>
              <a:t> or slave </a:t>
            </a:r>
            <a:r>
              <a:rPr lang="en-US" sz="2000" dirty="0" err="1">
                <a:ea typeface="+mn-lt"/>
                <a:cs typeface="+mn-lt"/>
              </a:rPr>
              <a:t>labour</a:t>
            </a:r>
            <a:r>
              <a:rPr lang="en-US" sz="2000" dirty="0">
                <a:ea typeface="+mn-lt"/>
                <a:cs typeface="+mn-lt"/>
              </a:rPr>
              <a:t> and that the workers who harvested the food were paid fairly and treated well. They also don’t use any chemicals that harm the environment, or genetically modified foods (GMOs). </a:t>
            </a:r>
            <a:endParaRPr lang="en-US" sz="2000" dirty="0"/>
          </a:p>
          <a:p>
            <a:pPr marL="0" indent="0">
              <a:buNone/>
            </a:pPr>
            <a:r>
              <a:rPr lang="en-US" sz="2000" dirty="0">
                <a:ea typeface="+mn-lt"/>
                <a:cs typeface="+mn-lt"/>
              </a:rPr>
              <a:t>Here are some examples of labels to look out for that let you know the food is Fair Trade:</a:t>
            </a:r>
          </a:p>
          <a:p>
            <a:pPr marL="342265" lvl="1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sz="2000"/>
          </a:p>
        </p:txBody>
      </p:sp>
      <p:pic>
        <p:nvPicPr>
          <p:cNvPr id="4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8102CFD8-54BB-8D96-8D23-712B42410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6865" y="3245893"/>
            <a:ext cx="3590268" cy="248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01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/>
              <a:t>What is Greenwashing?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6" y="1367625"/>
            <a:ext cx="8638967" cy="48524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>
                <a:ea typeface="+mn-lt"/>
                <a:cs typeface="+mn-lt"/>
              </a:rPr>
              <a:t>Many consumers choose to pay a little more for products that are environmentally friendly. Some companies greenwash their products, which means they use a label to trick consumers into believing it is good for the environment when really it isn’t.</a:t>
            </a:r>
            <a:endParaRPr lang="en-US" sz="2000"/>
          </a:p>
          <a:p>
            <a:pPr marL="0" indent="0">
              <a:buNone/>
            </a:pPr>
            <a:r>
              <a:rPr lang="en-US" sz="2000" b="1">
                <a:ea typeface="+mn-lt"/>
                <a:cs typeface="+mn-lt"/>
              </a:rPr>
              <a:t>Can you think of a time that you noticed a company was greenwashing?</a:t>
            </a:r>
          </a:p>
          <a:p>
            <a:pPr marL="342882" lvl="1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sz="2000"/>
          </a:p>
        </p:txBody>
      </p:sp>
      <p:pic>
        <p:nvPicPr>
          <p:cNvPr id="5" name="Picture 2" descr="A picture containing text, green&#10;&#10;Description automatically generated">
            <a:extLst>
              <a:ext uri="{FF2B5EF4-FFF2-40B4-BE49-F238E27FC236}">
                <a16:creationId xmlns:a16="http://schemas.microsoft.com/office/drawing/2014/main" id="{3FBF4CD3-EC11-DBD5-FBFC-6A2ECA25D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72" y="3429000"/>
            <a:ext cx="3910634" cy="261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678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/>
              <a:t>Spot the Greenwashing!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7" y="1367625"/>
            <a:ext cx="4968666" cy="48524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>
                <a:ea typeface="MS PGothic"/>
              </a:rPr>
              <a:t>Green World Antibacterial dish soap</a:t>
            </a:r>
            <a:endParaRPr lang="en-US" sz="2000">
              <a:ea typeface="MS PGothic"/>
              <a:cs typeface="+mn-lt"/>
            </a:endParaRPr>
          </a:p>
          <a:p>
            <a:r>
              <a:rPr lang="en-US" sz="2000">
                <a:ea typeface="MS PGothic"/>
              </a:rPr>
              <a:t>Their website says, "We save wildlife.” It tells us that the organization donates to a charity that helps marine wildlife. The package has pictures of whales.</a:t>
            </a:r>
            <a:endParaRPr lang="en-US" sz="2000">
              <a:ea typeface="MS PGothic"/>
              <a:cs typeface="+mn-lt"/>
            </a:endParaRPr>
          </a:p>
          <a:p>
            <a:r>
              <a:rPr lang="en-US" sz="2000">
                <a:ea typeface="MS PGothic"/>
              </a:rPr>
              <a:t>But the soap contains Triclosan, an antibacterial agent, which was recently declared officially toxic to aquatic life. Environmental groups are asking for Triclosan to be banned.</a:t>
            </a:r>
            <a:endParaRPr lang="en-US" sz="2000">
              <a:ea typeface="MS PGothic"/>
              <a:cs typeface="+mn-lt"/>
            </a:endParaRPr>
          </a:p>
          <a:p>
            <a:endParaRPr lang="en-US" sz="2000">
              <a:ea typeface="MS PGothic"/>
            </a:endParaRPr>
          </a:p>
          <a:p>
            <a:pPr marL="0" indent="0">
              <a:buNone/>
            </a:pPr>
            <a:r>
              <a:rPr lang="en-US" sz="2000" b="1">
                <a:ea typeface="MS PGothic"/>
              </a:rPr>
              <a:t>Discus as a class:</a:t>
            </a:r>
          </a:p>
          <a:p>
            <a:pPr marL="0" indent="0">
              <a:buNone/>
            </a:pPr>
            <a:r>
              <a:rPr lang="en-US" sz="2000" b="1">
                <a:ea typeface="MS PGothic"/>
              </a:rPr>
              <a:t>Is this company using Greenwashing?</a:t>
            </a:r>
            <a:endParaRPr lang="en-US" sz="2000" b="1"/>
          </a:p>
          <a:p>
            <a:pPr marL="342882" lvl="1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sz="2000"/>
          </a:p>
        </p:txBody>
      </p:sp>
      <p:pic>
        <p:nvPicPr>
          <p:cNvPr id="4" name="Picture 2" descr="Icon&#10;&#10;Description automatically generated">
            <a:extLst>
              <a:ext uri="{FF2B5EF4-FFF2-40B4-BE49-F238E27FC236}">
                <a16:creationId xmlns:a16="http://schemas.microsoft.com/office/drawing/2014/main" id="{68064F70-745E-A787-4DBC-5B1742418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2778" y="1486810"/>
            <a:ext cx="2049137" cy="4114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3ECD0C-3AC4-1B62-CD87-21A5F44B481D}"/>
              </a:ext>
            </a:extLst>
          </p:cNvPr>
          <p:cNvSpPr txBox="1"/>
          <p:nvPr/>
        </p:nvSpPr>
        <p:spPr>
          <a:xfrm>
            <a:off x="820795" y="6220648"/>
            <a:ext cx="531741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latin typeface="Arial"/>
                <a:ea typeface="MS PGothic"/>
                <a:cs typeface="Arial"/>
              </a:rPr>
              <a:t>*These names and descriptions are of fictional products. Any similarity to actual products is coincidental.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41382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/>
              <a:t>Spot the Greenwashing!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7" y="1367625"/>
            <a:ext cx="4968666" cy="48524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ea typeface="MS PGothic"/>
              </a:rPr>
              <a:t>Earth Time All Purpose Cleaner</a:t>
            </a:r>
            <a:endParaRPr lang="en-US" sz="2000" dirty="0">
              <a:ea typeface="MS PGothic"/>
              <a:cs typeface="+mn-lt"/>
            </a:endParaRPr>
          </a:p>
          <a:p>
            <a:pPr marL="342265" indent="-304165"/>
            <a:r>
              <a:rPr lang="en-US" sz="2000" dirty="0">
                <a:ea typeface="MS PGothic"/>
                <a:cs typeface="+mn-lt"/>
              </a:rPr>
              <a:t>The label says it's non-toxic. It has the word "Earth" in the name. They say that the product has been tested and confirmed that it is non-toxic. </a:t>
            </a:r>
          </a:p>
          <a:p>
            <a:pPr marL="342265" indent="-304165"/>
            <a:r>
              <a:rPr lang="en-US" sz="2000" dirty="0">
                <a:ea typeface="MS PGothic"/>
              </a:rPr>
              <a:t>But it contains the ingredient: 2-butoxyethanol, which is listed by Environment Canada as a toxic health hazard that can damage red blood cells. There are no requirements to list ingredients on cleaning products.</a:t>
            </a:r>
            <a:endParaRPr lang="en-US" sz="2000" dirty="0">
              <a:ea typeface="MS PGothic"/>
              <a:cs typeface="+mn-lt"/>
            </a:endParaRPr>
          </a:p>
          <a:p>
            <a:pPr marL="342265" indent="-304165"/>
            <a:endParaRPr lang="en-US" sz="2000">
              <a:ea typeface="MS PGothic"/>
            </a:endParaRPr>
          </a:p>
          <a:p>
            <a:pPr marL="0" indent="0">
              <a:buNone/>
            </a:pPr>
            <a:r>
              <a:rPr lang="en-US" sz="2000" b="1" dirty="0">
                <a:ea typeface="MS PGothic"/>
              </a:rPr>
              <a:t>Discus as a class:</a:t>
            </a:r>
          </a:p>
          <a:p>
            <a:pPr marL="0" indent="0">
              <a:buNone/>
            </a:pPr>
            <a:r>
              <a:rPr lang="en-US" sz="2000" b="1" dirty="0">
                <a:ea typeface="MS PGothic"/>
              </a:rPr>
              <a:t>Is this company using Greenwashing?</a:t>
            </a:r>
            <a:endParaRPr lang="en-US" sz="2000" b="1" dirty="0"/>
          </a:p>
          <a:p>
            <a:pPr marL="342265" lvl="1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sz="2000"/>
          </a:p>
        </p:txBody>
      </p:sp>
      <p:pic>
        <p:nvPicPr>
          <p:cNvPr id="5" name="Picture 2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4CB86BFE-1607-6567-BE52-E18603173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9174" y="1541382"/>
            <a:ext cx="2319963" cy="4114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DF6800-EFA6-D012-A357-9B23F9AC33B9}"/>
              </a:ext>
            </a:extLst>
          </p:cNvPr>
          <p:cNvSpPr txBox="1"/>
          <p:nvPr/>
        </p:nvSpPr>
        <p:spPr>
          <a:xfrm>
            <a:off x="820795" y="6220648"/>
            <a:ext cx="531741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latin typeface="Arial"/>
                <a:ea typeface="MS PGothic"/>
                <a:cs typeface="Arial"/>
              </a:rPr>
              <a:t>*These names and descriptions are of fictional products. Any similarity to actual products is coincidental.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2391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E6E7-254A-AC13-FDFF-7DDB6C23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/>
              <a:t>Spot the Greenwashing!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B2A60-245A-7617-B687-7444A5868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07" y="1367625"/>
            <a:ext cx="4968666" cy="48524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ea typeface="MS PGothic"/>
                <a:cs typeface="+mn-lt"/>
              </a:rPr>
              <a:t>Nature Sunbeam Laundry Detergent</a:t>
            </a:r>
          </a:p>
          <a:p>
            <a:pPr marL="342265" indent="-304165"/>
            <a:r>
              <a:rPr lang="en-US" sz="2000" dirty="0">
                <a:ea typeface="MS PGothic"/>
                <a:cs typeface="+mn-lt"/>
              </a:rPr>
              <a:t>Laundry strips that come in recyclable and compostable packaging. They are lighter than liquid detergent and therefore easier to ship.</a:t>
            </a:r>
          </a:p>
          <a:p>
            <a:pPr marL="342265" indent="-304165"/>
            <a:r>
              <a:rPr lang="en-US" sz="2000" dirty="0">
                <a:ea typeface="MS PGothic"/>
              </a:rPr>
              <a:t>Doesn't contain ingredients that are hard on people or the environment. All ingredients are biodegradable.</a:t>
            </a:r>
            <a:endParaRPr lang="en-US" sz="2000" dirty="0">
              <a:ea typeface="MS PGothic"/>
              <a:cs typeface="+mn-lt"/>
            </a:endParaRPr>
          </a:p>
          <a:p>
            <a:pPr marL="342265" indent="-304165"/>
            <a:endParaRPr lang="en-US" sz="2000">
              <a:ea typeface="MS PGothic"/>
            </a:endParaRPr>
          </a:p>
          <a:p>
            <a:pPr marL="342265" indent="-304165"/>
            <a:endParaRPr lang="en-US" sz="2000">
              <a:ea typeface="MS PGothic"/>
            </a:endParaRPr>
          </a:p>
          <a:p>
            <a:pPr marL="0" indent="0">
              <a:buNone/>
            </a:pPr>
            <a:r>
              <a:rPr lang="en-US" sz="2000" b="1" dirty="0">
                <a:ea typeface="MS PGothic"/>
              </a:rPr>
              <a:t>Discus as a class:</a:t>
            </a:r>
          </a:p>
          <a:p>
            <a:pPr marL="0" indent="0">
              <a:buNone/>
            </a:pPr>
            <a:r>
              <a:rPr lang="en-US" sz="2000" b="1" dirty="0">
                <a:ea typeface="MS PGothic"/>
              </a:rPr>
              <a:t>Is this company using Greenwashing?</a:t>
            </a:r>
            <a:endParaRPr lang="en-US" sz="2000" b="1" dirty="0"/>
          </a:p>
          <a:p>
            <a:pPr marL="342265" lvl="1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sz="2000"/>
          </a:p>
        </p:txBody>
      </p:sp>
      <p:pic>
        <p:nvPicPr>
          <p:cNvPr id="4" name="Picture 2" descr="Shape, icon&#10;&#10;Description automatically generated">
            <a:extLst>
              <a:ext uri="{FF2B5EF4-FFF2-40B4-BE49-F238E27FC236}">
                <a16:creationId xmlns:a16="http://schemas.microsoft.com/office/drawing/2014/main" id="{1E0F3E5F-5CAC-7851-5674-83D388950C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92" y="1715011"/>
            <a:ext cx="2743200" cy="36826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9B856E-1112-8183-5611-C2B5DAEDD7AB}"/>
              </a:ext>
            </a:extLst>
          </p:cNvPr>
          <p:cNvSpPr txBox="1"/>
          <p:nvPr/>
        </p:nvSpPr>
        <p:spPr>
          <a:xfrm>
            <a:off x="820795" y="6220648"/>
            <a:ext cx="531741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latin typeface="Arial"/>
                <a:ea typeface="MS PGothic"/>
                <a:cs typeface="Arial"/>
              </a:rPr>
              <a:t>*These names and descriptions are of fictional products. Any similarity to actual products is coincidental.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4782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United for Literacy">
      <a:dk1>
        <a:srgbClr val="000000"/>
      </a:dk1>
      <a:lt1>
        <a:srgbClr val="FFFFFF"/>
      </a:lt1>
      <a:dk2>
        <a:srgbClr val="093254"/>
      </a:dk2>
      <a:lt2>
        <a:srgbClr val="FFFFFF"/>
      </a:lt2>
      <a:accent1>
        <a:srgbClr val="005659"/>
      </a:accent1>
      <a:accent2>
        <a:srgbClr val="093254"/>
      </a:accent2>
      <a:accent3>
        <a:srgbClr val="3FA947"/>
      </a:accent3>
      <a:accent4>
        <a:srgbClr val="00734F"/>
      </a:accent4>
      <a:accent5>
        <a:srgbClr val="92C82E"/>
      </a:accent5>
      <a:accent6>
        <a:srgbClr val="F36C20"/>
      </a:accent6>
      <a:hlink>
        <a:srgbClr val="00BFDF"/>
      </a:hlink>
      <a:folHlink>
        <a:srgbClr val="7330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FBC8EA80-A3DA-E54B-88C8-85CC3B551E85}" vid="{D8FACF28-C2FD-DE47-9339-3293D044943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7E63EF2496EC4A8317235C224509C7" ma:contentTypeVersion="15" ma:contentTypeDescription="Create a new document." ma:contentTypeScope="" ma:versionID="2567e716e479f0fe1fad83c07d0475b4">
  <xsd:schema xmlns:xsd="http://www.w3.org/2001/XMLSchema" xmlns:xs="http://www.w3.org/2001/XMLSchema" xmlns:p="http://schemas.microsoft.com/office/2006/metadata/properties" xmlns:ns2="f6493094-0435-4eae-a32c-76983131fc0f" xmlns:ns3="1bca0e2f-16d9-4d6a-8327-7fd70d55969c" targetNamespace="http://schemas.microsoft.com/office/2006/metadata/properties" ma:root="true" ma:fieldsID="012dbca595c35fff498512ea9a6f57f6" ns2:_="" ns3:_="">
    <xsd:import namespace="f6493094-0435-4eae-a32c-76983131fc0f"/>
    <xsd:import namespace="1bca0e2f-16d9-4d6a-8327-7fd70d5596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493094-0435-4eae-a32c-76983131fc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524ab7d2-68ae-4300-a5cd-dbcd0e7db7b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ca0e2f-16d9-4d6a-8327-7fd70d55969c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8ae85c5a-a45e-43e1-b40a-0ff7d4a9c2a1}" ma:internalName="TaxCatchAll" ma:showField="CatchAllData" ma:web="1bca0e2f-16d9-4d6a-8327-7fd70d5596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6493094-0435-4eae-a32c-76983131fc0f">
      <Terms xmlns="http://schemas.microsoft.com/office/infopath/2007/PartnerControls"/>
    </lcf76f155ced4ddcb4097134ff3c332f>
    <TaxCatchAll xmlns="1bca0e2f-16d9-4d6a-8327-7fd70d55969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B205390E-2F4D-495D-B0FA-0DB1A2F874DF}">
  <ds:schemaRefs>
    <ds:schemaRef ds:uri="1bca0e2f-16d9-4d6a-8327-7fd70d55969c"/>
    <ds:schemaRef ds:uri="f6493094-0435-4eae-a32c-76983131fc0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BAB852A-0F1E-43AF-86DD-CDEB92FA258D}">
  <ds:schemaRefs>
    <ds:schemaRef ds:uri="f6493094-0435-4eae-a32c-76983131fc0f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1bca0e2f-16d9-4d6a-8327-7fd70d55969c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4A581EC-43B8-4740-9F2D-8D1D7BA3A37E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E12A6851-F7E1-42FB-812A-E3A1277D2969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579</Words>
  <Application>Microsoft Office PowerPoint</Application>
  <PresentationFormat>On-screen Show (4:3)</PresentationFormat>
  <Paragraphs>46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Fair Trade and Ethical Consumerism</vt:lpstr>
      <vt:lpstr>A Special Note for Teachers</vt:lpstr>
      <vt:lpstr>Consumer Choice</vt:lpstr>
      <vt:lpstr>Minds On Activity</vt:lpstr>
      <vt:lpstr>Why Fair Trade?</vt:lpstr>
      <vt:lpstr>What is Greenwashing?</vt:lpstr>
      <vt:lpstr>Spot the Greenwashing!</vt:lpstr>
      <vt:lpstr>Spot the Greenwashing!</vt:lpstr>
      <vt:lpstr>Spot the Greenwashing!</vt:lpstr>
      <vt:lpstr>Discussion Questions</vt:lpstr>
    </vt:vector>
  </TitlesOfParts>
  <Company>Wendy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Frontier College Literacy. Learning for Life</dc:title>
  <dc:creator>Wendy</dc:creator>
  <cp:lastModifiedBy>Ellie Chan</cp:lastModifiedBy>
  <cp:revision>37</cp:revision>
  <dcterms:created xsi:type="dcterms:W3CDTF">2011-06-06T13:23:04Z</dcterms:created>
  <dcterms:modified xsi:type="dcterms:W3CDTF">2023-03-21T17:43:25Z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isplay_urn:schemas-microsoft-com:office:office#Editor">
    <vt:lpwstr>Meredith Roberts</vt:lpwstr>
  </property>
  <property fmtid="{D5CDD505-2E9C-101B-9397-08002B2CF9AE}" pid="3" name="Order">
    <vt:lpwstr>935400.000000000</vt:lpwstr>
  </property>
  <property fmtid="{D5CDD505-2E9C-101B-9397-08002B2CF9AE}" pid="4" name="display_urn:schemas-microsoft-com:office:office#Author">
    <vt:lpwstr>Meredith Roberts</vt:lpwstr>
  </property>
  <property fmtid="{D5CDD505-2E9C-101B-9397-08002B2CF9AE}" pid="5" name="ContentTypeId">
    <vt:lpwstr>0x0101006F7E63EF2496EC4A8317235C224509C7</vt:lpwstr>
  </property>
  <property fmtid="{D5CDD505-2E9C-101B-9397-08002B2CF9AE}" pid="6" name="MediaServiceImageTags">
    <vt:lpwstr/>
  </property>
</Properties>
</file>